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96e055693349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000860f0bf40fe"/>
  </p:sldMasterIdLst>
  <p:sldIdLst>
    <p:sldId xmlns:r="http://schemas.openxmlformats.org/officeDocument/2006/relationships" id="256" r:id="R4abd63454c9246c9"/>
    <p:sldId xmlns:r="http://schemas.openxmlformats.org/officeDocument/2006/relationships" id="257" r:id="R7dc61cda9bc1443d"/>
    <p:sldId xmlns:r="http://schemas.openxmlformats.org/officeDocument/2006/relationships" id="258" r:id="Rd3526da5432a4b4d"/>
    <p:sldId xmlns:r="http://schemas.openxmlformats.org/officeDocument/2006/relationships" id="259" r:id="Ref9718a5ab524b52"/>
    <p:sldId xmlns:r="http://schemas.openxmlformats.org/officeDocument/2006/relationships" id="260" r:id="Rad3957091660426d"/>
    <p:sldId xmlns:r="http://schemas.openxmlformats.org/officeDocument/2006/relationships" id="261" r:id="Rbb51edd2d98847c8"/>
    <p:sldId xmlns:r="http://schemas.openxmlformats.org/officeDocument/2006/relationships" id="262" r:id="Rd3864ab2d06e4a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000860f0bf40fe" /><Relationship Type="http://schemas.openxmlformats.org/officeDocument/2006/relationships/slide" Target="/ppt/slides/slide1.xml" Id="R4abd63454c9246c9" /><Relationship Type="http://schemas.openxmlformats.org/officeDocument/2006/relationships/slide" Target="/ppt/slides/slide2.xml" Id="R7dc61cda9bc1443d" /><Relationship Type="http://schemas.openxmlformats.org/officeDocument/2006/relationships/slide" Target="/ppt/slides/slide3.xml" Id="Rd3526da5432a4b4d" /><Relationship Type="http://schemas.openxmlformats.org/officeDocument/2006/relationships/slide" Target="/ppt/slides/slide4.xml" Id="Ref9718a5ab524b52" /><Relationship Type="http://schemas.openxmlformats.org/officeDocument/2006/relationships/slide" Target="/ppt/slides/slide5.xml" Id="Rad3957091660426d" /><Relationship Type="http://schemas.openxmlformats.org/officeDocument/2006/relationships/slide" Target="/ppt/slides/slide6.xml" Id="Rbb51edd2d98847c8" /><Relationship Type="http://schemas.openxmlformats.org/officeDocument/2006/relationships/slide" Target="/ppt/slides/slide7.xml" Id="Rd3864ab2d06e4a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cb88fb598845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bf3a4dbfe429e" /><Relationship Type="http://schemas.openxmlformats.org/officeDocument/2006/relationships/theme" Target="/ppt/slideMasters/theme/theme1.xml" Id="R7c6bc598cdfd41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0bf3a4dbfe42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6ddf4c4b7f4b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32e94c47ff4e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ee28c2ea342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c6f2714a24f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eaad555594a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c1908e3c6148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cc8cc390e47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BRIF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BRIF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−104 375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911 537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21 001 935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28 149 152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BRITT RØHNE FIGENBAUM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Sandviksveien 163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52 16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af@jhr.as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989 092 103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BRIF AS</a:t>
            </a:r>
          </a:p>
        </p:txBody>
      </p:sp>
    </p:spTree>
  </p:cSld>
  <p:clrMapOvr>
    <a:masterClrMapping xmlns:a="http://schemas.openxmlformats.org/drawingml/2006/main"/>
  </p:clrMapOvr>
</p:sld>
</file>