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14cf77bfbaa4fc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575754158db4cd8"/>
  </p:sldMasterIdLst>
  <p:sldIdLst>
    <p:sldId xmlns:r="http://schemas.openxmlformats.org/officeDocument/2006/relationships" id="256" r:id="Rb4050464342e4142"/>
    <p:sldId xmlns:r="http://schemas.openxmlformats.org/officeDocument/2006/relationships" id="257" r:id="Rfac4edafb0b8449e"/>
    <p:sldId xmlns:r="http://schemas.openxmlformats.org/officeDocument/2006/relationships" id="258" r:id="R25ed408baf774368"/>
    <p:sldId xmlns:r="http://schemas.openxmlformats.org/officeDocument/2006/relationships" id="259" r:id="R92ec8375cc1140ea"/>
    <p:sldId xmlns:r="http://schemas.openxmlformats.org/officeDocument/2006/relationships" id="260" r:id="Ra5d257f68adc43f5"/>
    <p:sldId xmlns:r="http://schemas.openxmlformats.org/officeDocument/2006/relationships" id="261" r:id="R9a8acb9527b745f7"/>
    <p:sldId xmlns:r="http://schemas.openxmlformats.org/officeDocument/2006/relationships" id="262" r:id="R927b9e121f2642a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575754158db4cd8" /><Relationship Type="http://schemas.openxmlformats.org/officeDocument/2006/relationships/slide" Target="/ppt/slides/slide1.xml" Id="Rb4050464342e4142" /><Relationship Type="http://schemas.openxmlformats.org/officeDocument/2006/relationships/slide" Target="/ppt/slides/slide2.xml" Id="Rfac4edafb0b8449e" /><Relationship Type="http://schemas.openxmlformats.org/officeDocument/2006/relationships/slide" Target="/ppt/slides/slide3.xml" Id="R25ed408baf774368" /><Relationship Type="http://schemas.openxmlformats.org/officeDocument/2006/relationships/slide" Target="/ppt/slides/slide4.xml" Id="R92ec8375cc1140ea" /><Relationship Type="http://schemas.openxmlformats.org/officeDocument/2006/relationships/slide" Target="/ppt/slides/slide5.xml" Id="Ra5d257f68adc43f5" /><Relationship Type="http://schemas.openxmlformats.org/officeDocument/2006/relationships/slide" Target="/ppt/slides/slide6.xml" Id="R9a8acb9527b745f7" /><Relationship Type="http://schemas.openxmlformats.org/officeDocument/2006/relationships/slide" Target="/ppt/slides/slide7.xml" Id="R927b9e121f2642a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1c37bb70b134bf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f66dfa96274d56" /><Relationship Type="http://schemas.openxmlformats.org/officeDocument/2006/relationships/theme" Target="/ppt/slideMasters/theme/theme1.xml" Id="R973b616ea2754db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0f66dfa96274d5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cd0028151b46a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d266c2559d412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d656901f7b487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f8488e32484d6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296417a0b84f3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52d24f9cfc42f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ec31261e7e467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WISE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WISE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WISE HOLDING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WISE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WISE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WISE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26 062 979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25 182 055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24 996 457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229 048 454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245 081 002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WISE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SVEN ERIK JANSBY  –  52,9 %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IDA ELISABETH JANSBY  –  23,5 %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SVEN WILHELM JANSBY  –  23,5 %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WISE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Sjølyst Regnskap ANS Oppgang A, Thunes vei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0274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55 59 78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per.m@sjolystregnskap.no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989 112 902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WISE HOLDING AS</a:t>
            </a:r>
          </a:p>
        </p:txBody>
      </p:sp>
    </p:spTree>
  </p:cSld>
  <p:clrMapOvr>
    <a:masterClrMapping xmlns:a="http://schemas.openxmlformats.org/drawingml/2006/main"/>
  </p:clrMapOvr>
</p:sld>
</file>