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e39239884e43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a5ed20bf364ae9"/>
  </p:sldMasterIdLst>
  <p:sldIdLst>
    <p:sldId xmlns:r="http://schemas.openxmlformats.org/officeDocument/2006/relationships" id="256" r:id="Red2a4ff7c23f423b"/>
    <p:sldId xmlns:r="http://schemas.openxmlformats.org/officeDocument/2006/relationships" id="257" r:id="Rb3acafea7aed4710"/>
    <p:sldId xmlns:r="http://schemas.openxmlformats.org/officeDocument/2006/relationships" id="258" r:id="R081c00f09c9b492f"/>
    <p:sldId xmlns:r="http://schemas.openxmlformats.org/officeDocument/2006/relationships" id="259" r:id="Rb250cf42e91c4263"/>
    <p:sldId xmlns:r="http://schemas.openxmlformats.org/officeDocument/2006/relationships" id="260" r:id="R748e9cff355c45fd"/>
    <p:sldId xmlns:r="http://schemas.openxmlformats.org/officeDocument/2006/relationships" id="261" r:id="Rbbcb492aae6f4e57"/>
    <p:sldId xmlns:r="http://schemas.openxmlformats.org/officeDocument/2006/relationships" id="262" r:id="R12c74550c3b7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5ed20bf364ae9" /><Relationship Type="http://schemas.openxmlformats.org/officeDocument/2006/relationships/slide" Target="/ppt/slides/slide1.xml" Id="Red2a4ff7c23f423b" /><Relationship Type="http://schemas.openxmlformats.org/officeDocument/2006/relationships/slide" Target="/ppt/slides/slide2.xml" Id="Rb3acafea7aed4710" /><Relationship Type="http://schemas.openxmlformats.org/officeDocument/2006/relationships/slide" Target="/ppt/slides/slide3.xml" Id="R081c00f09c9b492f" /><Relationship Type="http://schemas.openxmlformats.org/officeDocument/2006/relationships/slide" Target="/ppt/slides/slide4.xml" Id="Rb250cf42e91c4263" /><Relationship Type="http://schemas.openxmlformats.org/officeDocument/2006/relationships/slide" Target="/ppt/slides/slide5.xml" Id="R748e9cff355c45fd" /><Relationship Type="http://schemas.openxmlformats.org/officeDocument/2006/relationships/slide" Target="/ppt/slides/slide6.xml" Id="Rbbcb492aae6f4e57" /><Relationship Type="http://schemas.openxmlformats.org/officeDocument/2006/relationships/slide" Target="/ppt/slides/slide7.xml" Id="R12c74550c3b7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b535d062e48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7f28c77c44481" /><Relationship Type="http://schemas.openxmlformats.org/officeDocument/2006/relationships/theme" Target="/ppt/slideMasters/theme/theme1.xml" Id="R9e6d793af386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d7f28c77c4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9eb35674946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a0fb946124a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a5d28dcf646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7794fc8943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c813922fa46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fde684b3a45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96036b39145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MÅNEBAKKEN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MÅNEBAKKEN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71 950 454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747 699 142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752 328 273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AXELERATION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 AND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PERTINAX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SOPHIES VERDEN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ANNE KLEPPA STENSRUD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ANNE KLEPPA STENSRUD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MÅNEBAKKEN AS</a:t>
            </a:r>
          </a:p>
        </p:txBody>
      </p:sp>
    </p:spTree>
  </p:cSld>
  <p:clrMapOvr>
    <a:masterClrMapping xmlns:a="http://schemas.openxmlformats.org/drawingml/2006/main"/>
  </p:clrMapOvr>
</p:sld>
</file>