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4e45be228e41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22f6bc1ab2467c"/>
  </p:sldMasterIdLst>
  <p:sldIdLst>
    <p:sldId xmlns:r="http://schemas.openxmlformats.org/officeDocument/2006/relationships" id="256" r:id="R5691037424aa4f79"/>
    <p:sldId xmlns:r="http://schemas.openxmlformats.org/officeDocument/2006/relationships" id="257" r:id="R92182bb17dc04f2a"/>
    <p:sldId xmlns:r="http://schemas.openxmlformats.org/officeDocument/2006/relationships" id="258" r:id="R0ec4ee2094044339"/>
    <p:sldId xmlns:r="http://schemas.openxmlformats.org/officeDocument/2006/relationships" id="259" r:id="Rc252257c1ca3499e"/>
    <p:sldId xmlns:r="http://schemas.openxmlformats.org/officeDocument/2006/relationships" id="260" r:id="R6b4b06d301294b35"/>
    <p:sldId xmlns:r="http://schemas.openxmlformats.org/officeDocument/2006/relationships" id="261" r:id="Rbfe62738af904a94"/>
    <p:sldId xmlns:r="http://schemas.openxmlformats.org/officeDocument/2006/relationships" id="262" r:id="Ra252e3786e6f47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2f6bc1ab2467c" /><Relationship Type="http://schemas.openxmlformats.org/officeDocument/2006/relationships/slide" Target="/ppt/slides/slide1.xml" Id="R5691037424aa4f79" /><Relationship Type="http://schemas.openxmlformats.org/officeDocument/2006/relationships/slide" Target="/ppt/slides/slide2.xml" Id="R92182bb17dc04f2a" /><Relationship Type="http://schemas.openxmlformats.org/officeDocument/2006/relationships/slide" Target="/ppt/slides/slide3.xml" Id="R0ec4ee2094044339" /><Relationship Type="http://schemas.openxmlformats.org/officeDocument/2006/relationships/slide" Target="/ppt/slides/slide4.xml" Id="Rc252257c1ca3499e" /><Relationship Type="http://schemas.openxmlformats.org/officeDocument/2006/relationships/slide" Target="/ppt/slides/slide5.xml" Id="R6b4b06d301294b35" /><Relationship Type="http://schemas.openxmlformats.org/officeDocument/2006/relationships/slide" Target="/ppt/slides/slide6.xml" Id="Rbfe62738af904a94" /><Relationship Type="http://schemas.openxmlformats.org/officeDocument/2006/relationships/slide" Target="/ppt/slides/slide7.xml" Id="Ra252e3786e6f47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6b25feaeb41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8b4e68116444d" /><Relationship Type="http://schemas.openxmlformats.org/officeDocument/2006/relationships/theme" Target="/ppt/slideMasters/theme/theme1.xml" Id="R044fde227a5a49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78b4e6811644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ffb212b3144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4dbe8ad7442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b17161b1747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4f2639b384e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6d786bbd840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b276afd934d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e3a298a244e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