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6f66ba69b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4f54696b2a4e4a"/>
  </p:sldMasterIdLst>
  <p:sldIdLst>
    <p:sldId xmlns:r="http://schemas.openxmlformats.org/officeDocument/2006/relationships" id="256" r:id="Rf9f09277e16747c1"/>
    <p:sldId xmlns:r="http://schemas.openxmlformats.org/officeDocument/2006/relationships" id="257" r:id="R8feac0804b474f91"/>
    <p:sldId xmlns:r="http://schemas.openxmlformats.org/officeDocument/2006/relationships" id="258" r:id="Rd2ebb41ab53f4dfd"/>
    <p:sldId xmlns:r="http://schemas.openxmlformats.org/officeDocument/2006/relationships" id="259" r:id="Rc9ca53fffadd4463"/>
    <p:sldId xmlns:r="http://schemas.openxmlformats.org/officeDocument/2006/relationships" id="260" r:id="R575dc93e87684d40"/>
    <p:sldId xmlns:r="http://schemas.openxmlformats.org/officeDocument/2006/relationships" id="261" r:id="R1f3a1a60d5d64d70"/>
    <p:sldId xmlns:r="http://schemas.openxmlformats.org/officeDocument/2006/relationships" id="262" r:id="Rca5579608df7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f54696b2a4e4a" /><Relationship Type="http://schemas.openxmlformats.org/officeDocument/2006/relationships/slide" Target="/ppt/slides/slide1.xml" Id="Rf9f09277e16747c1" /><Relationship Type="http://schemas.openxmlformats.org/officeDocument/2006/relationships/slide" Target="/ppt/slides/slide2.xml" Id="R8feac0804b474f91" /><Relationship Type="http://schemas.openxmlformats.org/officeDocument/2006/relationships/slide" Target="/ppt/slides/slide3.xml" Id="Rd2ebb41ab53f4dfd" /><Relationship Type="http://schemas.openxmlformats.org/officeDocument/2006/relationships/slide" Target="/ppt/slides/slide4.xml" Id="Rc9ca53fffadd4463" /><Relationship Type="http://schemas.openxmlformats.org/officeDocument/2006/relationships/slide" Target="/ppt/slides/slide5.xml" Id="R575dc93e87684d40" /><Relationship Type="http://schemas.openxmlformats.org/officeDocument/2006/relationships/slide" Target="/ppt/slides/slide6.xml" Id="R1f3a1a60d5d64d70" /><Relationship Type="http://schemas.openxmlformats.org/officeDocument/2006/relationships/slide" Target="/ppt/slides/slide7.xml" Id="Rca5579608df7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09bbf438c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3149914244eaf" /><Relationship Type="http://schemas.openxmlformats.org/officeDocument/2006/relationships/theme" Target="/ppt/slideMasters/theme/theme1.xml" Id="Raa45d4f474b6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314991424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68ed77be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cd7750829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40cadc39e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e528f011e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53dee60ad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f74bc421e45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680a7fd4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77 293 076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91 840 047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