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a47984d86d84a8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a468f17e01949d8"/>
  </p:sldMasterIdLst>
  <p:sldIdLst>
    <p:sldId xmlns:r="http://schemas.openxmlformats.org/officeDocument/2006/relationships" id="256" r:id="Rb4fe935063e24755"/>
    <p:sldId xmlns:r="http://schemas.openxmlformats.org/officeDocument/2006/relationships" id="257" r:id="R7e26f16e370d4902"/>
    <p:sldId xmlns:r="http://schemas.openxmlformats.org/officeDocument/2006/relationships" id="258" r:id="Ra6a3999670104485"/>
    <p:sldId xmlns:r="http://schemas.openxmlformats.org/officeDocument/2006/relationships" id="259" r:id="R2d6809fd16f344af"/>
    <p:sldId xmlns:r="http://schemas.openxmlformats.org/officeDocument/2006/relationships" id="260" r:id="Ra3cc10a8481a461a"/>
    <p:sldId xmlns:r="http://schemas.openxmlformats.org/officeDocument/2006/relationships" id="261" r:id="Rf3e4d9d2b7ad4967"/>
    <p:sldId xmlns:r="http://schemas.openxmlformats.org/officeDocument/2006/relationships" id="262" r:id="Ra84662e2327b4bd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a468f17e01949d8" /><Relationship Type="http://schemas.openxmlformats.org/officeDocument/2006/relationships/slide" Target="/ppt/slides/slide1.xml" Id="Rb4fe935063e24755" /><Relationship Type="http://schemas.openxmlformats.org/officeDocument/2006/relationships/slide" Target="/ppt/slides/slide2.xml" Id="R7e26f16e370d4902" /><Relationship Type="http://schemas.openxmlformats.org/officeDocument/2006/relationships/slide" Target="/ppt/slides/slide3.xml" Id="Ra6a3999670104485" /><Relationship Type="http://schemas.openxmlformats.org/officeDocument/2006/relationships/slide" Target="/ppt/slides/slide4.xml" Id="R2d6809fd16f344af" /><Relationship Type="http://schemas.openxmlformats.org/officeDocument/2006/relationships/slide" Target="/ppt/slides/slide5.xml" Id="Ra3cc10a8481a461a" /><Relationship Type="http://schemas.openxmlformats.org/officeDocument/2006/relationships/slide" Target="/ppt/slides/slide6.xml" Id="Rf3e4d9d2b7ad4967" /><Relationship Type="http://schemas.openxmlformats.org/officeDocument/2006/relationships/slide" Target="/ppt/slides/slide7.xml" Id="Ra84662e2327b4bd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84ac5871437415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2735dccaee465d" /><Relationship Type="http://schemas.openxmlformats.org/officeDocument/2006/relationships/theme" Target="/ppt/slideMasters/theme/theme1.xml" Id="R9ea6fda4657d409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72735dccaee465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b0e3158af442e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3578d1e2504a4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a5da7a3f134fd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c2de53feab475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00d7e51ab4418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27a9d707f24bd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8c91d99d334e5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ELRIK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ELRIK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ELRIK AS ble etablert [år] og holder til i Levanger.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ELRIK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ELRIK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ELRIK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−111 657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3 078 801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87 889 051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91 597 840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ELRIK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GUNNAR REITAN  –  68,8 %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ERS CAPITAL AS  –  15,6 %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REITAN CAPITAL HOLDING AS  –  15,6 %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ELRIK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Fiolvegen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7606 Levanger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989 133 721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ELRIK AS</a:t>
            </a:r>
          </a:p>
        </p:txBody>
      </p:sp>
    </p:spTree>
  </p:cSld>
  <p:clrMapOvr>
    <a:masterClrMapping xmlns:a="http://schemas.openxmlformats.org/drawingml/2006/main"/>
  </p:clrMapOvr>
</p:sld>
</file>