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7675f209304b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af066eb3ea46ba"/>
  </p:sldMasterIdLst>
  <p:sldIdLst>
    <p:sldId xmlns:r="http://schemas.openxmlformats.org/officeDocument/2006/relationships" id="256" r:id="R2d08b92ca6504966"/>
    <p:sldId xmlns:r="http://schemas.openxmlformats.org/officeDocument/2006/relationships" id="257" r:id="Rfca765024f244cad"/>
    <p:sldId xmlns:r="http://schemas.openxmlformats.org/officeDocument/2006/relationships" id="258" r:id="R6e0a82890f0c4066"/>
    <p:sldId xmlns:r="http://schemas.openxmlformats.org/officeDocument/2006/relationships" id="259" r:id="Rcde6614e4edc4785"/>
    <p:sldId xmlns:r="http://schemas.openxmlformats.org/officeDocument/2006/relationships" id="260" r:id="R84ffda1e75f44226"/>
    <p:sldId xmlns:r="http://schemas.openxmlformats.org/officeDocument/2006/relationships" id="261" r:id="R59dec39fd3dc4644"/>
    <p:sldId xmlns:r="http://schemas.openxmlformats.org/officeDocument/2006/relationships" id="262" r:id="R5f3e666bc17440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af066eb3ea46ba" /><Relationship Type="http://schemas.openxmlformats.org/officeDocument/2006/relationships/slide" Target="/ppt/slides/slide1.xml" Id="R2d08b92ca6504966" /><Relationship Type="http://schemas.openxmlformats.org/officeDocument/2006/relationships/slide" Target="/ppt/slides/slide2.xml" Id="Rfca765024f244cad" /><Relationship Type="http://schemas.openxmlformats.org/officeDocument/2006/relationships/slide" Target="/ppt/slides/slide3.xml" Id="R6e0a82890f0c4066" /><Relationship Type="http://schemas.openxmlformats.org/officeDocument/2006/relationships/slide" Target="/ppt/slides/slide4.xml" Id="Rcde6614e4edc4785" /><Relationship Type="http://schemas.openxmlformats.org/officeDocument/2006/relationships/slide" Target="/ppt/slides/slide5.xml" Id="R84ffda1e75f44226" /><Relationship Type="http://schemas.openxmlformats.org/officeDocument/2006/relationships/slide" Target="/ppt/slides/slide6.xml" Id="R59dec39fd3dc4644" /><Relationship Type="http://schemas.openxmlformats.org/officeDocument/2006/relationships/slide" Target="/ppt/slides/slide7.xml" Id="R5f3e666bc17440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ba6e6e04643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15a534e3e4deb" /><Relationship Type="http://schemas.openxmlformats.org/officeDocument/2006/relationships/theme" Target="/ppt/slideMasters/theme/theme1.xml" Id="Rea728e26aadd4e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115a534e3e4d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39508e2dd4e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de553ea964b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6f654445645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04445da854f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454d97fe54c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219abe51242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18999dde24f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OCE INVEST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−288 529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−225 053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1 071 366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10 863 922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BØE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CHRISTINE SIMONSEN BØE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ALEXANDER BØE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CHRISTINE SIMONSEN BØE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ANDRÉ BØE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Ytstebrødveien 344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4374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989 136 755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OCE INVEST AS</a:t>
            </a:r>
          </a:p>
        </p:txBody>
      </p:sp>
    </p:spTree>
  </p:cSld>
  <p:clrMapOvr>
    <a:masterClrMapping xmlns:a="http://schemas.openxmlformats.org/drawingml/2006/main"/>
  </p:clrMapOvr>
</p:sld>
</file>