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2adc0d250eb4da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d61a63ee9084e3b"/>
  </p:sldMasterIdLst>
  <p:sldIdLst>
    <p:sldId xmlns:r="http://schemas.openxmlformats.org/officeDocument/2006/relationships" id="256" r:id="Rdbeffecd8c194c59"/>
    <p:sldId xmlns:r="http://schemas.openxmlformats.org/officeDocument/2006/relationships" id="257" r:id="R4d03d6412fb141e8"/>
    <p:sldId xmlns:r="http://schemas.openxmlformats.org/officeDocument/2006/relationships" id="258" r:id="Rd7476327bd754fd6"/>
    <p:sldId xmlns:r="http://schemas.openxmlformats.org/officeDocument/2006/relationships" id="259" r:id="R3831cb84611746b7"/>
    <p:sldId xmlns:r="http://schemas.openxmlformats.org/officeDocument/2006/relationships" id="260" r:id="R5e636d3d57254384"/>
    <p:sldId xmlns:r="http://schemas.openxmlformats.org/officeDocument/2006/relationships" id="261" r:id="R244514a93f40442f"/>
    <p:sldId xmlns:r="http://schemas.openxmlformats.org/officeDocument/2006/relationships" id="262" r:id="R3c3c7f3d9b4047b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d61a63ee9084e3b" /><Relationship Type="http://schemas.openxmlformats.org/officeDocument/2006/relationships/slide" Target="/ppt/slides/slide1.xml" Id="Rdbeffecd8c194c59" /><Relationship Type="http://schemas.openxmlformats.org/officeDocument/2006/relationships/slide" Target="/ppt/slides/slide2.xml" Id="R4d03d6412fb141e8" /><Relationship Type="http://schemas.openxmlformats.org/officeDocument/2006/relationships/slide" Target="/ppt/slides/slide3.xml" Id="Rd7476327bd754fd6" /><Relationship Type="http://schemas.openxmlformats.org/officeDocument/2006/relationships/slide" Target="/ppt/slides/slide4.xml" Id="R3831cb84611746b7" /><Relationship Type="http://schemas.openxmlformats.org/officeDocument/2006/relationships/slide" Target="/ppt/slides/slide5.xml" Id="R5e636d3d57254384" /><Relationship Type="http://schemas.openxmlformats.org/officeDocument/2006/relationships/slide" Target="/ppt/slides/slide6.xml" Id="R244514a93f40442f" /><Relationship Type="http://schemas.openxmlformats.org/officeDocument/2006/relationships/slide" Target="/ppt/slides/slide7.xml" Id="R3c3c7f3d9b4047b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d45fe20d75d4e1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837b7a0109b499a" /><Relationship Type="http://schemas.openxmlformats.org/officeDocument/2006/relationships/theme" Target="/ppt/slideMasters/theme/theme1.xml" Id="R34b97ad42fc1405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837b7a0109b499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11f988d7277497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2ac87942e4e466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c5be1e6274a42e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45456098e0441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6f6eefbb06b452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f8661d087ea4e5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f4c119d95034ce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NAG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NAG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NAG INVEST AS ble etablert [år] og holder til i Tau.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NAG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NAG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NAG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−38 335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1 176 380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7 877 028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7 921 842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NAG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JOHN NAG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NAG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4124 Tau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989 149 652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NAG INVEST AS</a:t>
            </a:r>
          </a:p>
        </p:txBody>
      </p:sp>
    </p:spTree>
  </p:cSld>
  <p:clrMapOvr>
    <a:masterClrMapping xmlns:a="http://schemas.openxmlformats.org/drawingml/2006/main"/>
  </p:clrMapOvr>
</p:sld>
</file>