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79fca9f63984d4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bc08b4372114f0d"/>
  </p:sldMasterIdLst>
  <p:sldIdLst>
    <p:sldId xmlns:r="http://schemas.openxmlformats.org/officeDocument/2006/relationships" id="256" r:id="Rc5c5d8a325ae4407"/>
    <p:sldId xmlns:r="http://schemas.openxmlformats.org/officeDocument/2006/relationships" id="257" r:id="R178611dfec8949e4"/>
    <p:sldId xmlns:r="http://schemas.openxmlformats.org/officeDocument/2006/relationships" id="258" r:id="R32a531089e19480f"/>
    <p:sldId xmlns:r="http://schemas.openxmlformats.org/officeDocument/2006/relationships" id="259" r:id="R20c199829f914ce3"/>
    <p:sldId xmlns:r="http://schemas.openxmlformats.org/officeDocument/2006/relationships" id="260" r:id="R662029e8040e412d"/>
    <p:sldId xmlns:r="http://schemas.openxmlformats.org/officeDocument/2006/relationships" id="261" r:id="Rdde8ce69308f42bd"/>
    <p:sldId xmlns:r="http://schemas.openxmlformats.org/officeDocument/2006/relationships" id="262" r:id="R3070ccffbbe6464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bc08b4372114f0d" /><Relationship Type="http://schemas.openxmlformats.org/officeDocument/2006/relationships/slide" Target="/ppt/slides/slide1.xml" Id="Rc5c5d8a325ae4407" /><Relationship Type="http://schemas.openxmlformats.org/officeDocument/2006/relationships/slide" Target="/ppt/slides/slide2.xml" Id="R178611dfec8949e4" /><Relationship Type="http://schemas.openxmlformats.org/officeDocument/2006/relationships/slide" Target="/ppt/slides/slide3.xml" Id="R32a531089e19480f" /><Relationship Type="http://schemas.openxmlformats.org/officeDocument/2006/relationships/slide" Target="/ppt/slides/slide4.xml" Id="R20c199829f914ce3" /><Relationship Type="http://schemas.openxmlformats.org/officeDocument/2006/relationships/slide" Target="/ppt/slides/slide5.xml" Id="R662029e8040e412d" /><Relationship Type="http://schemas.openxmlformats.org/officeDocument/2006/relationships/slide" Target="/ppt/slides/slide6.xml" Id="Rdde8ce69308f42bd" /><Relationship Type="http://schemas.openxmlformats.org/officeDocument/2006/relationships/slide" Target="/ppt/slides/slide7.xml" Id="R3070ccffbbe6464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8dfeab868da46a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e14c1e422d4df5" /><Relationship Type="http://schemas.openxmlformats.org/officeDocument/2006/relationships/theme" Target="/ppt/slideMasters/theme/theme1.xml" Id="R702a2a3abb8c42b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fe14c1e422d4df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a541c9cc7e447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69df6ed74f4fd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0a826868b04ed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20b16fc296411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b9e360de9a42a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0fc117085d42e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06113af4504ed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WISETH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WISETH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WISETH INVEST AS ble etablert [år] og holder til i Verdal.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WISETH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WISETH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WISETH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227 735 374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85 345 653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78 199 565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259 124 161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317 622 964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WISETH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AHW INVEST AS  –  30,0 %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EVA HOLAN WISETH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EVEN HOLAN WISETH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SVENN TYRONE WISETH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NORTH HORIZON AS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WISETH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Kassefabrikkvegen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7654 Verdal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989 159 461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WISETH INVEST AS</a:t>
            </a:r>
          </a:p>
        </p:txBody>
      </p:sp>
    </p:spTree>
  </p:cSld>
  <p:clrMapOvr>
    <a:masterClrMapping xmlns:a="http://schemas.openxmlformats.org/drawingml/2006/main"/>
  </p:clrMapOvr>
</p:sld>
</file>