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5d9e09e58a44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75339ed4384b6d"/>
  </p:sldMasterIdLst>
  <p:sldIdLst>
    <p:sldId xmlns:r="http://schemas.openxmlformats.org/officeDocument/2006/relationships" id="256" r:id="R22e8c9c63f3447b4"/>
    <p:sldId xmlns:r="http://schemas.openxmlformats.org/officeDocument/2006/relationships" id="257" r:id="R86d99516e3604d1e"/>
    <p:sldId xmlns:r="http://schemas.openxmlformats.org/officeDocument/2006/relationships" id="258" r:id="R97334c7eaaef4516"/>
    <p:sldId xmlns:r="http://schemas.openxmlformats.org/officeDocument/2006/relationships" id="259" r:id="R07411903af1541a2"/>
    <p:sldId xmlns:r="http://schemas.openxmlformats.org/officeDocument/2006/relationships" id="260" r:id="Rdf53a1aff1c24b97"/>
    <p:sldId xmlns:r="http://schemas.openxmlformats.org/officeDocument/2006/relationships" id="261" r:id="Ref2932644f2c4ce2"/>
    <p:sldId xmlns:r="http://schemas.openxmlformats.org/officeDocument/2006/relationships" id="262" r:id="Re5744cdc656042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75339ed4384b6d" /><Relationship Type="http://schemas.openxmlformats.org/officeDocument/2006/relationships/slide" Target="/ppt/slides/slide1.xml" Id="R22e8c9c63f3447b4" /><Relationship Type="http://schemas.openxmlformats.org/officeDocument/2006/relationships/slide" Target="/ppt/slides/slide2.xml" Id="R86d99516e3604d1e" /><Relationship Type="http://schemas.openxmlformats.org/officeDocument/2006/relationships/slide" Target="/ppt/slides/slide3.xml" Id="R97334c7eaaef4516" /><Relationship Type="http://schemas.openxmlformats.org/officeDocument/2006/relationships/slide" Target="/ppt/slides/slide4.xml" Id="R07411903af1541a2" /><Relationship Type="http://schemas.openxmlformats.org/officeDocument/2006/relationships/slide" Target="/ppt/slides/slide5.xml" Id="Rdf53a1aff1c24b97" /><Relationship Type="http://schemas.openxmlformats.org/officeDocument/2006/relationships/slide" Target="/ppt/slides/slide6.xml" Id="Ref2932644f2c4ce2" /><Relationship Type="http://schemas.openxmlformats.org/officeDocument/2006/relationships/slide" Target="/ppt/slides/slide7.xml" Id="Re5744cdc656042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736335dc1a49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334aa47274a52" /><Relationship Type="http://schemas.openxmlformats.org/officeDocument/2006/relationships/theme" Target="/ppt/slideMasters/theme/theme1.xml" Id="R56f1527a019243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0334aa47274a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2b92d05564e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d959d70d541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ba5e207c04f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c35a2425b4f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14b0e3e9943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d4658ad464f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97a7b2df049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ÅSBORG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ÅSBORG AS ble etablert [år] og holder til i Sandnessjøen.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483 570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14 144 490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15 225 204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IVAR FORFANG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Syv Søstres gate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8800 Sandnessjøen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07 03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dag@hblad.no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989 160 141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ÅSBORG AS</a:t>
            </a:r>
          </a:p>
        </p:txBody>
      </p:sp>
    </p:spTree>
  </p:cSld>
  <p:clrMapOvr>
    <a:masterClrMapping xmlns:a="http://schemas.openxmlformats.org/drawingml/2006/main"/>
  </p:clrMapOvr>
</p:sld>
</file>