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045ba84ff842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5d49e297a884a19"/>
  </p:sldMasterIdLst>
  <p:sldIdLst>
    <p:sldId xmlns:r="http://schemas.openxmlformats.org/officeDocument/2006/relationships" id="256" r:id="Re98c071770ed45cc"/>
    <p:sldId xmlns:r="http://schemas.openxmlformats.org/officeDocument/2006/relationships" id="257" r:id="R77c5153220f24195"/>
    <p:sldId xmlns:r="http://schemas.openxmlformats.org/officeDocument/2006/relationships" id="258" r:id="R2a15a4d9c74344a1"/>
    <p:sldId xmlns:r="http://schemas.openxmlformats.org/officeDocument/2006/relationships" id="259" r:id="R518719da70e34284"/>
    <p:sldId xmlns:r="http://schemas.openxmlformats.org/officeDocument/2006/relationships" id="260" r:id="R6df288e4c1ca4dfb"/>
    <p:sldId xmlns:r="http://schemas.openxmlformats.org/officeDocument/2006/relationships" id="261" r:id="Re5a4db7680a747d4"/>
    <p:sldId xmlns:r="http://schemas.openxmlformats.org/officeDocument/2006/relationships" id="262" r:id="R4f399bbb877a4d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d49e297a884a19" /><Relationship Type="http://schemas.openxmlformats.org/officeDocument/2006/relationships/slide" Target="/ppt/slides/slide1.xml" Id="Re98c071770ed45cc" /><Relationship Type="http://schemas.openxmlformats.org/officeDocument/2006/relationships/slide" Target="/ppt/slides/slide2.xml" Id="R77c5153220f24195" /><Relationship Type="http://schemas.openxmlformats.org/officeDocument/2006/relationships/slide" Target="/ppt/slides/slide3.xml" Id="R2a15a4d9c74344a1" /><Relationship Type="http://schemas.openxmlformats.org/officeDocument/2006/relationships/slide" Target="/ppt/slides/slide4.xml" Id="R518719da70e34284" /><Relationship Type="http://schemas.openxmlformats.org/officeDocument/2006/relationships/slide" Target="/ppt/slides/slide5.xml" Id="R6df288e4c1ca4dfb" /><Relationship Type="http://schemas.openxmlformats.org/officeDocument/2006/relationships/slide" Target="/ppt/slides/slide6.xml" Id="Re5a4db7680a747d4" /><Relationship Type="http://schemas.openxmlformats.org/officeDocument/2006/relationships/slide" Target="/ppt/slides/slide7.xml" Id="R4f399bbb877a4d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6de9a73de64e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77b2adeca14844" /><Relationship Type="http://schemas.openxmlformats.org/officeDocument/2006/relationships/theme" Target="/ppt/slideMasters/theme/theme1.xml" Id="R0031ba93b53e432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77b2adeca1484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d5bf4aca2c447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2c62e2c9a348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17ad85cabd499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4cc47e5b8944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9c10b05cbc4e5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1661a1e413484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407087d0a24c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STUF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STUF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STUF AS ble etablert [år] og holder til i Skedsmokorset.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STUF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STUF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STUF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108 716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−722 058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325 275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7 916 906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8 532 570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STUF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GEIR-OTTO JAKOBSEN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STUF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Brånåstoppen 73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2019 Skedsmokorset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post@stuf.no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www.stuf.no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989 175 653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STUF AS</a:t>
            </a:r>
          </a:p>
        </p:txBody>
      </p:sp>
    </p:spTree>
  </p:cSld>
  <p:clrMapOvr>
    <a:masterClrMapping xmlns:a="http://schemas.openxmlformats.org/drawingml/2006/main"/>
  </p:clrMapOvr>
</p:sld>
</file>