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5afb20e7d0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bfb3943234c21"/>
  </p:sldMasterIdLst>
  <p:sldIdLst>
    <p:sldId xmlns:r="http://schemas.openxmlformats.org/officeDocument/2006/relationships" id="256" r:id="R81e3358e140b4c90"/>
    <p:sldId xmlns:r="http://schemas.openxmlformats.org/officeDocument/2006/relationships" id="257" r:id="R2b854e0ed9ff4214"/>
    <p:sldId xmlns:r="http://schemas.openxmlformats.org/officeDocument/2006/relationships" id="258" r:id="R18cf67ce68bb49ba"/>
    <p:sldId xmlns:r="http://schemas.openxmlformats.org/officeDocument/2006/relationships" id="259" r:id="Rc822ddba41cc4bb6"/>
    <p:sldId xmlns:r="http://schemas.openxmlformats.org/officeDocument/2006/relationships" id="260" r:id="Reca3ef6f9fa044f8"/>
    <p:sldId xmlns:r="http://schemas.openxmlformats.org/officeDocument/2006/relationships" id="261" r:id="R51ed2efb309043bc"/>
    <p:sldId xmlns:r="http://schemas.openxmlformats.org/officeDocument/2006/relationships" id="262" r:id="R0b531dbe0f24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bfb3943234c21" /><Relationship Type="http://schemas.openxmlformats.org/officeDocument/2006/relationships/slide" Target="/ppt/slides/slide1.xml" Id="R81e3358e140b4c90" /><Relationship Type="http://schemas.openxmlformats.org/officeDocument/2006/relationships/slide" Target="/ppt/slides/slide2.xml" Id="R2b854e0ed9ff4214" /><Relationship Type="http://schemas.openxmlformats.org/officeDocument/2006/relationships/slide" Target="/ppt/slides/slide3.xml" Id="R18cf67ce68bb49ba" /><Relationship Type="http://schemas.openxmlformats.org/officeDocument/2006/relationships/slide" Target="/ppt/slides/slide4.xml" Id="Rc822ddba41cc4bb6" /><Relationship Type="http://schemas.openxmlformats.org/officeDocument/2006/relationships/slide" Target="/ppt/slides/slide5.xml" Id="Reca3ef6f9fa044f8" /><Relationship Type="http://schemas.openxmlformats.org/officeDocument/2006/relationships/slide" Target="/ppt/slides/slide6.xml" Id="R51ed2efb309043bc" /><Relationship Type="http://schemas.openxmlformats.org/officeDocument/2006/relationships/slide" Target="/ppt/slides/slide7.xml" Id="R0b531dbe0f24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c29ba124f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2ad743dd4cbb" /><Relationship Type="http://schemas.openxmlformats.org/officeDocument/2006/relationships/theme" Target="/ppt/slideMasters/theme/theme1.xml" Id="R42d1cc76a948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32ad743dd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ed98b080c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ec199e2be49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865fe846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05931dfa3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58338183f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b037bd90f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a15e638c3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