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8bb09dfe8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1423bc3fa4c86"/>
  </p:sldMasterIdLst>
  <p:sldIdLst>
    <p:sldId xmlns:r="http://schemas.openxmlformats.org/officeDocument/2006/relationships" id="256" r:id="R94079b81a95a4856"/>
    <p:sldId xmlns:r="http://schemas.openxmlformats.org/officeDocument/2006/relationships" id="257" r:id="R08595fd629654f50"/>
    <p:sldId xmlns:r="http://schemas.openxmlformats.org/officeDocument/2006/relationships" id="258" r:id="R729813fddd124e1b"/>
    <p:sldId xmlns:r="http://schemas.openxmlformats.org/officeDocument/2006/relationships" id="259" r:id="R65d6cfaef56041ae"/>
    <p:sldId xmlns:r="http://schemas.openxmlformats.org/officeDocument/2006/relationships" id="260" r:id="R727c9845bd67423d"/>
    <p:sldId xmlns:r="http://schemas.openxmlformats.org/officeDocument/2006/relationships" id="261" r:id="R86deda2f463a4f28"/>
    <p:sldId xmlns:r="http://schemas.openxmlformats.org/officeDocument/2006/relationships" id="262" r:id="R3d459743cca2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1423bc3fa4c86" /><Relationship Type="http://schemas.openxmlformats.org/officeDocument/2006/relationships/slide" Target="/ppt/slides/slide1.xml" Id="R94079b81a95a4856" /><Relationship Type="http://schemas.openxmlformats.org/officeDocument/2006/relationships/slide" Target="/ppt/slides/slide2.xml" Id="R08595fd629654f50" /><Relationship Type="http://schemas.openxmlformats.org/officeDocument/2006/relationships/slide" Target="/ppt/slides/slide3.xml" Id="R729813fddd124e1b" /><Relationship Type="http://schemas.openxmlformats.org/officeDocument/2006/relationships/slide" Target="/ppt/slides/slide4.xml" Id="R65d6cfaef56041ae" /><Relationship Type="http://schemas.openxmlformats.org/officeDocument/2006/relationships/slide" Target="/ppt/slides/slide5.xml" Id="R727c9845bd67423d" /><Relationship Type="http://schemas.openxmlformats.org/officeDocument/2006/relationships/slide" Target="/ppt/slides/slide6.xml" Id="R86deda2f463a4f28" /><Relationship Type="http://schemas.openxmlformats.org/officeDocument/2006/relationships/slide" Target="/ppt/slides/slide7.xml" Id="R3d459743cca2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e09777810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a1985151e4986" /><Relationship Type="http://schemas.openxmlformats.org/officeDocument/2006/relationships/theme" Target="/ppt/slideMasters/theme/theme1.xml" Id="R4bb74522f3ed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a1985151e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b3801089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7f39e16cc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9401f80f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165e3ba38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9d90c9d88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910eeaca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5a7c3ea7a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SKATTEN 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SKATTEN MIN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15 366 478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15 366 478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Kjerrberg terrasse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