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f0a72b89d04a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7a54c44d7a4f96"/>
  </p:sldMasterIdLst>
  <p:sldIdLst>
    <p:sldId xmlns:r="http://schemas.openxmlformats.org/officeDocument/2006/relationships" id="256" r:id="R462193c513ad41dd"/>
    <p:sldId xmlns:r="http://schemas.openxmlformats.org/officeDocument/2006/relationships" id="257" r:id="Rb44643d1832c4871"/>
    <p:sldId xmlns:r="http://schemas.openxmlformats.org/officeDocument/2006/relationships" id="258" r:id="R14c4e16b2d194a67"/>
    <p:sldId xmlns:r="http://schemas.openxmlformats.org/officeDocument/2006/relationships" id="259" r:id="R0629d96144664692"/>
    <p:sldId xmlns:r="http://schemas.openxmlformats.org/officeDocument/2006/relationships" id="260" r:id="Rbbd61cf779a64277"/>
    <p:sldId xmlns:r="http://schemas.openxmlformats.org/officeDocument/2006/relationships" id="261" r:id="Re25f985d04b54b15"/>
    <p:sldId xmlns:r="http://schemas.openxmlformats.org/officeDocument/2006/relationships" id="262" r:id="Rc1c07533ef424a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7a54c44d7a4f96" /><Relationship Type="http://schemas.openxmlformats.org/officeDocument/2006/relationships/slide" Target="/ppt/slides/slide1.xml" Id="R462193c513ad41dd" /><Relationship Type="http://schemas.openxmlformats.org/officeDocument/2006/relationships/slide" Target="/ppt/slides/slide2.xml" Id="Rb44643d1832c4871" /><Relationship Type="http://schemas.openxmlformats.org/officeDocument/2006/relationships/slide" Target="/ppt/slides/slide3.xml" Id="R14c4e16b2d194a67" /><Relationship Type="http://schemas.openxmlformats.org/officeDocument/2006/relationships/slide" Target="/ppt/slides/slide4.xml" Id="R0629d96144664692" /><Relationship Type="http://schemas.openxmlformats.org/officeDocument/2006/relationships/slide" Target="/ppt/slides/slide5.xml" Id="Rbbd61cf779a64277" /><Relationship Type="http://schemas.openxmlformats.org/officeDocument/2006/relationships/slide" Target="/ppt/slides/slide6.xml" Id="Re25f985d04b54b15" /><Relationship Type="http://schemas.openxmlformats.org/officeDocument/2006/relationships/slide" Target="/ppt/slides/slide7.xml" Id="Rc1c07533ef424a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47f30e8f049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553f9b51e4c30" /><Relationship Type="http://schemas.openxmlformats.org/officeDocument/2006/relationships/theme" Target="/ppt/slideMasters/theme/theme1.xml" Id="R82d86d7f709341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0553f9b51e4c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eed20d5cc44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025af9ecb4f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7f0aeba6646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3268644174f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83f23bcdb4c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b752f739545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64cba89f84c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SOH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970 936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30 619 029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30 656 489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ODDNE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Sven Oddne Haugen, Nordgata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989 211 749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