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512a2b1cde46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2094d9cd4b47ac"/>
  </p:sldMasterIdLst>
  <p:sldIdLst>
    <p:sldId xmlns:r="http://schemas.openxmlformats.org/officeDocument/2006/relationships" id="256" r:id="R44a3a7b7fd5543a9"/>
    <p:sldId xmlns:r="http://schemas.openxmlformats.org/officeDocument/2006/relationships" id="257" r:id="R14c6df27842148fd"/>
    <p:sldId xmlns:r="http://schemas.openxmlformats.org/officeDocument/2006/relationships" id="258" r:id="R791540061d19478e"/>
    <p:sldId xmlns:r="http://schemas.openxmlformats.org/officeDocument/2006/relationships" id="259" r:id="R2479bc778d144400"/>
    <p:sldId xmlns:r="http://schemas.openxmlformats.org/officeDocument/2006/relationships" id="260" r:id="R4bba2e49115e49f7"/>
    <p:sldId xmlns:r="http://schemas.openxmlformats.org/officeDocument/2006/relationships" id="261" r:id="R01cbea351b0b45bf"/>
    <p:sldId xmlns:r="http://schemas.openxmlformats.org/officeDocument/2006/relationships" id="262" r:id="R8073683eb7f242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2094d9cd4b47ac" /><Relationship Type="http://schemas.openxmlformats.org/officeDocument/2006/relationships/slide" Target="/ppt/slides/slide1.xml" Id="R44a3a7b7fd5543a9" /><Relationship Type="http://schemas.openxmlformats.org/officeDocument/2006/relationships/slide" Target="/ppt/slides/slide2.xml" Id="R14c6df27842148fd" /><Relationship Type="http://schemas.openxmlformats.org/officeDocument/2006/relationships/slide" Target="/ppt/slides/slide3.xml" Id="R791540061d19478e" /><Relationship Type="http://schemas.openxmlformats.org/officeDocument/2006/relationships/slide" Target="/ppt/slides/slide4.xml" Id="R2479bc778d144400" /><Relationship Type="http://schemas.openxmlformats.org/officeDocument/2006/relationships/slide" Target="/ppt/slides/slide5.xml" Id="R4bba2e49115e49f7" /><Relationship Type="http://schemas.openxmlformats.org/officeDocument/2006/relationships/slide" Target="/ppt/slides/slide6.xml" Id="R01cbea351b0b45bf" /><Relationship Type="http://schemas.openxmlformats.org/officeDocument/2006/relationships/slide" Target="/ppt/slides/slide7.xml" Id="R8073683eb7f242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34aaaa4abd46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3d278c78d4945" /><Relationship Type="http://schemas.openxmlformats.org/officeDocument/2006/relationships/theme" Target="/ppt/slideMasters/theme/theme1.xml" Id="R74ae0d62aa4542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c3d278c78d49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ae8f82dbd4b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58e1741354d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673fbdb1448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dcc999b634c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f771358f246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c6e9d002946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e69b888de46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SÆTRE HOLDING AS ble etablert [år] og holder til i Vigra.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1 221 529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34 497 938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34 522 398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SÆTRE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ERIK SÆTRE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RUNE SÆTRE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SÆTRE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Borniteigen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6040 Vigra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SÆTRE HOLDING AS</a:t>
            </a:r>
          </a:p>
        </p:txBody>
      </p:sp>
    </p:spTree>
  </p:cSld>
  <p:clrMapOvr>
    <a:masterClrMapping xmlns:a="http://schemas.openxmlformats.org/drawingml/2006/main"/>
  </p:clrMapOvr>
</p:sld>
</file>