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f5899e91c46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7459101464d32"/>
  </p:sldMasterIdLst>
  <p:sldIdLst>
    <p:sldId xmlns:r="http://schemas.openxmlformats.org/officeDocument/2006/relationships" id="256" r:id="R2019e5d37cad44d9"/>
    <p:sldId xmlns:r="http://schemas.openxmlformats.org/officeDocument/2006/relationships" id="257" r:id="Re2b17ee89a8b466e"/>
    <p:sldId xmlns:r="http://schemas.openxmlformats.org/officeDocument/2006/relationships" id="258" r:id="R23ce067a176e4676"/>
    <p:sldId xmlns:r="http://schemas.openxmlformats.org/officeDocument/2006/relationships" id="259" r:id="R86831b2bb5f44a1a"/>
    <p:sldId xmlns:r="http://schemas.openxmlformats.org/officeDocument/2006/relationships" id="260" r:id="R274c1a42d5664e97"/>
    <p:sldId xmlns:r="http://schemas.openxmlformats.org/officeDocument/2006/relationships" id="261" r:id="Rc4accd5d4d2a4f15"/>
    <p:sldId xmlns:r="http://schemas.openxmlformats.org/officeDocument/2006/relationships" id="262" r:id="Ra5f99213f062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7459101464d32" /><Relationship Type="http://schemas.openxmlformats.org/officeDocument/2006/relationships/slide" Target="/ppt/slides/slide1.xml" Id="R2019e5d37cad44d9" /><Relationship Type="http://schemas.openxmlformats.org/officeDocument/2006/relationships/slide" Target="/ppt/slides/slide2.xml" Id="Re2b17ee89a8b466e" /><Relationship Type="http://schemas.openxmlformats.org/officeDocument/2006/relationships/slide" Target="/ppt/slides/slide3.xml" Id="R23ce067a176e4676" /><Relationship Type="http://schemas.openxmlformats.org/officeDocument/2006/relationships/slide" Target="/ppt/slides/slide4.xml" Id="R86831b2bb5f44a1a" /><Relationship Type="http://schemas.openxmlformats.org/officeDocument/2006/relationships/slide" Target="/ppt/slides/slide5.xml" Id="R274c1a42d5664e97" /><Relationship Type="http://schemas.openxmlformats.org/officeDocument/2006/relationships/slide" Target="/ppt/slides/slide6.xml" Id="Rc4accd5d4d2a4f15" /><Relationship Type="http://schemas.openxmlformats.org/officeDocument/2006/relationships/slide" Target="/ppt/slides/slide7.xml" Id="Ra5f99213f062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f91f1ae8c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84ccb18a948ba" /><Relationship Type="http://schemas.openxmlformats.org/officeDocument/2006/relationships/theme" Target="/ppt/slideMasters/theme/theme1.xml" Id="R8bc2d5f09ebb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84ccb18a948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488a3f1f74a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414f57a1c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2bdf82e38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38ffd73f6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b72c54e55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44ad300e5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8af06a30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