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06d79acc7d4e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ff29188b314470"/>
  </p:sldMasterIdLst>
  <p:sldIdLst>
    <p:sldId xmlns:r="http://schemas.openxmlformats.org/officeDocument/2006/relationships" id="256" r:id="R816ce6ccdf054c9a"/>
    <p:sldId xmlns:r="http://schemas.openxmlformats.org/officeDocument/2006/relationships" id="257" r:id="R7e4282ffa2464e8a"/>
    <p:sldId xmlns:r="http://schemas.openxmlformats.org/officeDocument/2006/relationships" id="258" r:id="Rd103fd747d4c4198"/>
    <p:sldId xmlns:r="http://schemas.openxmlformats.org/officeDocument/2006/relationships" id="259" r:id="Ra50ffd172fe34f67"/>
    <p:sldId xmlns:r="http://schemas.openxmlformats.org/officeDocument/2006/relationships" id="260" r:id="R7023adaa25824c4c"/>
    <p:sldId xmlns:r="http://schemas.openxmlformats.org/officeDocument/2006/relationships" id="261" r:id="R1515b21ab4654c4a"/>
    <p:sldId xmlns:r="http://schemas.openxmlformats.org/officeDocument/2006/relationships" id="262" r:id="R1f96d66bec8c48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ff29188b314470" /><Relationship Type="http://schemas.openxmlformats.org/officeDocument/2006/relationships/slide" Target="/ppt/slides/slide1.xml" Id="R816ce6ccdf054c9a" /><Relationship Type="http://schemas.openxmlformats.org/officeDocument/2006/relationships/slide" Target="/ppt/slides/slide2.xml" Id="R7e4282ffa2464e8a" /><Relationship Type="http://schemas.openxmlformats.org/officeDocument/2006/relationships/slide" Target="/ppt/slides/slide3.xml" Id="Rd103fd747d4c4198" /><Relationship Type="http://schemas.openxmlformats.org/officeDocument/2006/relationships/slide" Target="/ppt/slides/slide4.xml" Id="Ra50ffd172fe34f67" /><Relationship Type="http://schemas.openxmlformats.org/officeDocument/2006/relationships/slide" Target="/ppt/slides/slide5.xml" Id="R7023adaa25824c4c" /><Relationship Type="http://schemas.openxmlformats.org/officeDocument/2006/relationships/slide" Target="/ppt/slides/slide6.xml" Id="R1515b21ab4654c4a" /><Relationship Type="http://schemas.openxmlformats.org/officeDocument/2006/relationships/slide" Target="/ppt/slides/slide7.xml" Id="R1f96d66bec8c48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94aab4b99a4b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b92ae3d6a4133" /><Relationship Type="http://schemas.openxmlformats.org/officeDocument/2006/relationships/theme" Target="/ppt/slideMasters/theme/theme1.xml" Id="R02cc0e25b73a4b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bb92ae3d6a41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60258aca644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f637e4bb34c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6d445e1544d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e7510cb1b47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66e92acbc4e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c5a079ff24d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0ff830abb41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ØSTER-RIISØER INVESTERINGSCOMPAGNIE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ØSTER-RIISØER INVESTERINGSCOMPAGNIE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1 820 636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12 898 689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21 881 593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SLETTEN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oyvind.sletten@outlook.com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989 239 015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