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adba2305849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6a076a2e4c4a04"/>
  </p:sldMasterIdLst>
  <p:sldIdLst>
    <p:sldId xmlns:r="http://schemas.openxmlformats.org/officeDocument/2006/relationships" id="256" r:id="Rf5e6e5911e43441a"/>
    <p:sldId xmlns:r="http://schemas.openxmlformats.org/officeDocument/2006/relationships" id="257" r:id="R7acfca546d5b41fc"/>
    <p:sldId xmlns:r="http://schemas.openxmlformats.org/officeDocument/2006/relationships" id="258" r:id="Ra7338c605df74e80"/>
    <p:sldId xmlns:r="http://schemas.openxmlformats.org/officeDocument/2006/relationships" id="259" r:id="R8e8424e7d5714ebc"/>
    <p:sldId xmlns:r="http://schemas.openxmlformats.org/officeDocument/2006/relationships" id="260" r:id="Rea6bd10bef264675"/>
    <p:sldId xmlns:r="http://schemas.openxmlformats.org/officeDocument/2006/relationships" id="261" r:id="Rbd577b62c9aa4a0b"/>
    <p:sldId xmlns:r="http://schemas.openxmlformats.org/officeDocument/2006/relationships" id="262" r:id="Rbb55eab27ce5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a076a2e4c4a04" /><Relationship Type="http://schemas.openxmlformats.org/officeDocument/2006/relationships/slide" Target="/ppt/slides/slide1.xml" Id="Rf5e6e5911e43441a" /><Relationship Type="http://schemas.openxmlformats.org/officeDocument/2006/relationships/slide" Target="/ppt/slides/slide2.xml" Id="R7acfca546d5b41fc" /><Relationship Type="http://schemas.openxmlformats.org/officeDocument/2006/relationships/slide" Target="/ppt/slides/slide3.xml" Id="Ra7338c605df74e80" /><Relationship Type="http://schemas.openxmlformats.org/officeDocument/2006/relationships/slide" Target="/ppt/slides/slide4.xml" Id="R8e8424e7d5714ebc" /><Relationship Type="http://schemas.openxmlformats.org/officeDocument/2006/relationships/slide" Target="/ppt/slides/slide5.xml" Id="Rea6bd10bef264675" /><Relationship Type="http://schemas.openxmlformats.org/officeDocument/2006/relationships/slide" Target="/ppt/slides/slide6.xml" Id="Rbd577b62c9aa4a0b" /><Relationship Type="http://schemas.openxmlformats.org/officeDocument/2006/relationships/slide" Target="/ppt/slides/slide7.xml" Id="Rbb55eab27ce5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0ea4bd41241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387c79b244860" /><Relationship Type="http://schemas.openxmlformats.org/officeDocument/2006/relationships/theme" Target="/ppt/slideMasters/theme/theme1.xml" Id="Rc4d9cad52e71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a387c79b24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f989b526440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79e674d74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5cd690ad04f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eb30556d24d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ede1ffcc0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48e493f0646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b12a387f5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