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65f2ce27b6041d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52dfe67da9648d0"/>
  </p:sldMasterIdLst>
  <p:sldIdLst>
    <p:sldId xmlns:r="http://schemas.openxmlformats.org/officeDocument/2006/relationships" id="256" r:id="Rdb2bc9c105bc4ba7"/>
    <p:sldId xmlns:r="http://schemas.openxmlformats.org/officeDocument/2006/relationships" id="257" r:id="R5f69895f1beb4401"/>
    <p:sldId xmlns:r="http://schemas.openxmlformats.org/officeDocument/2006/relationships" id="258" r:id="R7e2ba55eb03e4871"/>
    <p:sldId xmlns:r="http://schemas.openxmlformats.org/officeDocument/2006/relationships" id="259" r:id="Rac804127170e47ce"/>
    <p:sldId xmlns:r="http://schemas.openxmlformats.org/officeDocument/2006/relationships" id="260" r:id="R735c41d997a747bf"/>
    <p:sldId xmlns:r="http://schemas.openxmlformats.org/officeDocument/2006/relationships" id="261" r:id="Rc7d1caaab91541eb"/>
    <p:sldId xmlns:r="http://schemas.openxmlformats.org/officeDocument/2006/relationships" id="262" r:id="R8813a557438d494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2dfe67da9648d0" /><Relationship Type="http://schemas.openxmlformats.org/officeDocument/2006/relationships/slide" Target="/ppt/slides/slide1.xml" Id="Rdb2bc9c105bc4ba7" /><Relationship Type="http://schemas.openxmlformats.org/officeDocument/2006/relationships/slide" Target="/ppt/slides/slide2.xml" Id="R5f69895f1beb4401" /><Relationship Type="http://schemas.openxmlformats.org/officeDocument/2006/relationships/slide" Target="/ppt/slides/slide3.xml" Id="R7e2ba55eb03e4871" /><Relationship Type="http://schemas.openxmlformats.org/officeDocument/2006/relationships/slide" Target="/ppt/slides/slide4.xml" Id="Rac804127170e47ce" /><Relationship Type="http://schemas.openxmlformats.org/officeDocument/2006/relationships/slide" Target="/ppt/slides/slide5.xml" Id="R735c41d997a747bf" /><Relationship Type="http://schemas.openxmlformats.org/officeDocument/2006/relationships/slide" Target="/ppt/slides/slide6.xml" Id="Rc7d1caaab91541eb" /><Relationship Type="http://schemas.openxmlformats.org/officeDocument/2006/relationships/slide" Target="/ppt/slides/slide7.xml" Id="R8813a557438d494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2b653d756f411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0b8ded94e143b6" /><Relationship Type="http://schemas.openxmlformats.org/officeDocument/2006/relationships/theme" Target="/ppt/slideMasters/theme/theme1.xml" Id="Rd3545dc3abf24a3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40b8ded94e143b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90cadc8fd4448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820c6e0734414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10009df92a4dc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abf5218c02427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ac4f350bb3444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c636dd3ff84d1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e6f0aaffff4d2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GRAVIS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GRAVIS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GRAVIS HOLDING AS ble etablert [år] og holder til i Øvre Ervik.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GRAVIS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GRAVIS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GRAVIS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−51 512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7 038 289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137 411 330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138 257 345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GRAVIS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 GRAVDAL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GRAVIS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Åstveit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5106 Øvre Ervik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989 247 263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GRAVIS HOLDING AS</a:t>
            </a:r>
          </a:p>
        </p:txBody>
      </p:sp>
    </p:spTree>
  </p:cSld>
  <p:clrMapOvr>
    <a:masterClrMapping xmlns:a="http://schemas.openxmlformats.org/drawingml/2006/main"/>
  </p:clrMapOvr>
</p:sld>
</file>