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6dbc5c332b2489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4acfaa49b064734"/>
  </p:sldMasterIdLst>
  <p:sldIdLst>
    <p:sldId xmlns:r="http://schemas.openxmlformats.org/officeDocument/2006/relationships" id="256" r:id="Rd4d928f373d94b7e"/>
    <p:sldId xmlns:r="http://schemas.openxmlformats.org/officeDocument/2006/relationships" id="257" r:id="R9d35ab54657d4abb"/>
    <p:sldId xmlns:r="http://schemas.openxmlformats.org/officeDocument/2006/relationships" id="258" r:id="R74aa0a0c00f94e17"/>
    <p:sldId xmlns:r="http://schemas.openxmlformats.org/officeDocument/2006/relationships" id="259" r:id="R9bcdaa7c2a804d5d"/>
    <p:sldId xmlns:r="http://schemas.openxmlformats.org/officeDocument/2006/relationships" id="260" r:id="Ra0c3f6c46dc24e8d"/>
    <p:sldId xmlns:r="http://schemas.openxmlformats.org/officeDocument/2006/relationships" id="261" r:id="R3dbee233bc244708"/>
    <p:sldId xmlns:r="http://schemas.openxmlformats.org/officeDocument/2006/relationships" id="262" r:id="Rcb9085e56bcf45d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4acfaa49b064734" /><Relationship Type="http://schemas.openxmlformats.org/officeDocument/2006/relationships/slide" Target="/ppt/slides/slide1.xml" Id="Rd4d928f373d94b7e" /><Relationship Type="http://schemas.openxmlformats.org/officeDocument/2006/relationships/slide" Target="/ppt/slides/slide2.xml" Id="R9d35ab54657d4abb" /><Relationship Type="http://schemas.openxmlformats.org/officeDocument/2006/relationships/slide" Target="/ppt/slides/slide3.xml" Id="R74aa0a0c00f94e17" /><Relationship Type="http://schemas.openxmlformats.org/officeDocument/2006/relationships/slide" Target="/ppt/slides/slide4.xml" Id="R9bcdaa7c2a804d5d" /><Relationship Type="http://schemas.openxmlformats.org/officeDocument/2006/relationships/slide" Target="/ppt/slides/slide5.xml" Id="Ra0c3f6c46dc24e8d" /><Relationship Type="http://schemas.openxmlformats.org/officeDocument/2006/relationships/slide" Target="/ppt/slides/slide6.xml" Id="R3dbee233bc244708" /><Relationship Type="http://schemas.openxmlformats.org/officeDocument/2006/relationships/slide" Target="/ppt/slides/slide7.xml" Id="Rcb9085e56bcf45d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1e7555ed862436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e1aaf0e1f824773" /><Relationship Type="http://schemas.openxmlformats.org/officeDocument/2006/relationships/theme" Target="/ppt/slideMasters/theme/theme1.xml" Id="Rfbd05493fcbf4ce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e1aaf0e1f82477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dabba4e66334c6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17f66253e254e1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76fdd3931e845a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24f89d28775439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704ce00b23d43c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33cf75c915a4d63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669d36c06ec430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MAGNUS AASE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MAGNUS AASE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MAGNUS AASE HOLDING AS ble etablert [år] og holder til i Sandnes.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MAGNUS AASE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MAGNUS AASE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MAGNUS AASE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−6 750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−6 750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39 715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185 065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MAGNUS AASE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MAGNUS AASE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MAGNUS AASE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Brunesveien 32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4322 Sandnes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989 250 310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MAGNUS AASE HOLDING AS</a:t>
            </a:r>
          </a:p>
        </p:txBody>
      </p:sp>
    </p:spTree>
  </p:cSld>
  <p:clrMapOvr>
    <a:masterClrMapping xmlns:a="http://schemas.openxmlformats.org/drawingml/2006/main"/>
  </p:clrMapOvr>
</p:sld>
</file>