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e9f9bb422143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70b3f8b698498c"/>
  </p:sldMasterIdLst>
  <p:sldIdLst>
    <p:sldId xmlns:r="http://schemas.openxmlformats.org/officeDocument/2006/relationships" id="256" r:id="R1a3fe34b9e6441d8"/>
    <p:sldId xmlns:r="http://schemas.openxmlformats.org/officeDocument/2006/relationships" id="257" r:id="R2f7bf2ee3f554359"/>
    <p:sldId xmlns:r="http://schemas.openxmlformats.org/officeDocument/2006/relationships" id="258" r:id="Rf1a0302babe54c48"/>
    <p:sldId xmlns:r="http://schemas.openxmlformats.org/officeDocument/2006/relationships" id="259" r:id="R1007ec8806944459"/>
    <p:sldId xmlns:r="http://schemas.openxmlformats.org/officeDocument/2006/relationships" id="260" r:id="R069d6fe18a1f4e0f"/>
    <p:sldId xmlns:r="http://schemas.openxmlformats.org/officeDocument/2006/relationships" id="261" r:id="R79041b7511274d0f"/>
    <p:sldId xmlns:r="http://schemas.openxmlformats.org/officeDocument/2006/relationships" id="262" r:id="R9678d754c0bf45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70b3f8b698498c" /><Relationship Type="http://schemas.openxmlformats.org/officeDocument/2006/relationships/slide" Target="/ppt/slides/slide1.xml" Id="R1a3fe34b9e6441d8" /><Relationship Type="http://schemas.openxmlformats.org/officeDocument/2006/relationships/slide" Target="/ppt/slides/slide2.xml" Id="R2f7bf2ee3f554359" /><Relationship Type="http://schemas.openxmlformats.org/officeDocument/2006/relationships/slide" Target="/ppt/slides/slide3.xml" Id="Rf1a0302babe54c48" /><Relationship Type="http://schemas.openxmlformats.org/officeDocument/2006/relationships/slide" Target="/ppt/slides/slide4.xml" Id="R1007ec8806944459" /><Relationship Type="http://schemas.openxmlformats.org/officeDocument/2006/relationships/slide" Target="/ppt/slides/slide5.xml" Id="R069d6fe18a1f4e0f" /><Relationship Type="http://schemas.openxmlformats.org/officeDocument/2006/relationships/slide" Target="/ppt/slides/slide6.xml" Id="R79041b7511274d0f" /><Relationship Type="http://schemas.openxmlformats.org/officeDocument/2006/relationships/slide" Target="/ppt/slides/slide7.xml" Id="R9678d754c0bf45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26c81cfaeb47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3dd0f2955f4ef0" /><Relationship Type="http://schemas.openxmlformats.org/officeDocument/2006/relationships/theme" Target="/ppt/slideMasters/theme/theme1.xml" Id="Rdbe3c7233ad84c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3dd0f2955f4e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228543d164b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f994cc3c641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72267a010d46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7fcf72113e42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70d2770794f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b7a4702ee841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15ec35a3442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 CAPITAL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3 509 160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2 027 304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18 634 258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157 754 026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157 884 258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EIE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Langoddveien 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989 272 004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 CAPITAL AS</a:t>
            </a:r>
          </a:p>
        </p:txBody>
      </p:sp>
    </p:spTree>
  </p:cSld>
  <p:clrMapOvr>
    <a:masterClrMapping xmlns:a="http://schemas.openxmlformats.org/drawingml/2006/main"/>
  </p:clrMapOvr>
</p:sld>
</file>