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d8db38345547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5a725f3d344e3b"/>
  </p:sldMasterIdLst>
  <p:sldIdLst>
    <p:sldId xmlns:r="http://schemas.openxmlformats.org/officeDocument/2006/relationships" id="256" r:id="Raef54c2a648f4313"/>
    <p:sldId xmlns:r="http://schemas.openxmlformats.org/officeDocument/2006/relationships" id="257" r:id="Rb1283183e28b4fca"/>
    <p:sldId xmlns:r="http://schemas.openxmlformats.org/officeDocument/2006/relationships" id="258" r:id="Rf7c50d9ca8554a9f"/>
    <p:sldId xmlns:r="http://schemas.openxmlformats.org/officeDocument/2006/relationships" id="259" r:id="R8a83d947faf34b11"/>
    <p:sldId xmlns:r="http://schemas.openxmlformats.org/officeDocument/2006/relationships" id="260" r:id="Rf131388c3c774121"/>
    <p:sldId xmlns:r="http://schemas.openxmlformats.org/officeDocument/2006/relationships" id="261" r:id="R2d8320cceeb94ec5"/>
    <p:sldId xmlns:r="http://schemas.openxmlformats.org/officeDocument/2006/relationships" id="262" r:id="R91ffcf8913be42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5a725f3d344e3b" /><Relationship Type="http://schemas.openxmlformats.org/officeDocument/2006/relationships/slide" Target="/ppt/slides/slide1.xml" Id="Raef54c2a648f4313" /><Relationship Type="http://schemas.openxmlformats.org/officeDocument/2006/relationships/slide" Target="/ppt/slides/slide2.xml" Id="Rb1283183e28b4fca" /><Relationship Type="http://schemas.openxmlformats.org/officeDocument/2006/relationships/slide" Target="/ppt/slides/slide3.xml" Id="Rf7c50d9ca8554a9f" /><Relationship Type="http://schemas.openxmlformats.org/officeDocument/2006/relationships/slide" Target="/ppt/slides/slide4.xml" Id="R8a83d947faf34b11" /><Relationship Type="http://schemas.openxmlformats.org/officeDocument/2006/relationships/slide" Target="/ppt/slides/slide5.xml" Id="Rf131388c3c774121" /><Relationship Type="http://schemas.openxmlformats.org/officeDocument/2006/relationships/slide" Target="/ppt/slides/slide6.xml" Id="R2d8320cceeb94ec5" /><Relationship Type="http://schemas.openxmlformats.org/officeDocument/2006/relationships/slide" Target="/ppt/slides/slide7.xml" Id="R91ffcf8913be42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b3852b5be343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8a4d52770341ab" /><Relationship Type="http://schemas.openxmlformats.org/officeDocument/2006/relationships/theme" Target="/ppt/slideMasters/theme/theme1.xml" Id="Rc11e11bf270947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8a4d52770341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66cc401ff4e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95773786645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d09cd275f4d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5eb1c3a4048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81b25dad646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264add12240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81b8509ca4b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ØKORÅD TRONDHEIM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TRONDHEIM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TRONDHEIM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TRONDHEIM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TRONDHEIM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TRONDHEIM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6 713 952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712 360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706 808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774 703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2 593 132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TRONDHEIM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GRETHE HOFNES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TRONDSEN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CHARLOTTE HAMMER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TRONDSEN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TRONDSEN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 ELIN HOFNES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TRONDHEIM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Leangenvegen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989 299 352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TRONDHEIM AS</a:t>
            </a:r>
          </a:p>
        </p:txBody>
      </p:sp>
    </p:spTree>
  </p:cSld>
  <p:clrMapOvr>
    <a:masterClrMapping xmlns:a="http://schemas.openxmlformats.org/drawingml/2006/main"/>
  </p:clrMapOvr>
</p:sld>
</file>