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9eecdf148d40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ca1ec4f185411d"/>
  </p:sldMasterIdLst>
  <p:sldIdLst>
    <p:sldId xmlns:r="http://schemas.openxmlformats.org/officeDocument/2006/relationships" id="256" r:id="R0e25d02d623b40ad"/>
    <p:sldId xmlns:r="http://schemas.openxmlformats.org/officeDocument/2006/relationships" id="257" r:id="R9c53299e17424338"/>
    <p:sldId xmlns:r="http://schemas.openxmlformats.org/officeDocument/2006/relationships" id="258" r:id="R7f00cb65ab964fdb"/>
    <p:sldId xmlns:r="http://schemas.openxmlformats.org/officeDocument/2006/relationships" id="259" r:id="Rd3dadbd3bf884986"/>
    <p:sldId xmlns:r="http://schemas.openxmlformats.org/officeDocument/2006/relationships" id="260" r:id="Ra03486f6d7c74135"/>
    <p:sldId xmlns:r="http://schemas.openxmlformats.org/officeDocument/2006/relationships" id="261" r:id="Rba056bb6755243f6"/>
    <p:sldId xmlns:r="http://schemas.openxmlformats.org/officeDocument/2006/relationships" id="262" r:id="Rd55b90a8541047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ca1ec4f185411d" /><Relationship Type="http://schemas.openxmlformats.org/officeDocument/2006/relationships/slide" Target="/ppt/slides/slide1.xml" Id="R0e25d02d623b40ad" /><Relationship Type="http://schemas.openxmlformats.org/officeDocument/2006/relationships/slide" Target="/ppt/slides/slide2.xml" Id="R9c53299e17424338" /><Relationship Type="http://schemas.openxmlformats.org/officeDocument/2006/relationships/slide" Target="/ppt/slides/slide3.xml" Id="R7f00cb65ab964fdb" /><Relationship Type="http://schemas.openxmlformats.org/officeDocument/2006/relationships/slide" Target="/ppt/slides/slide4.xml" Id="Rd3dadbd3bf884986" /><Relationship Type="http://schemas.openxmlformats.org/officeDocument/2006/relationships/slide" Target="/ppt/slides/slide5.xml" Id="Ra03486f6d7c74135" /><Relationship Type="http://schemas.openxmlformats.org/officeDocument/2006/relationships/slide" Target="/ppt/slides/slide6.xml" Id="Rba056bb6755243f6" /><Relationship Type="http://schemas.openxmlformats.org/officeDocument/2006/relationships/slide" Target="/ppt/slides/slide7.xml" Id="Rd55b90a8541047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d21dadad7a47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543f0b27d4759" /><Relationship Type="http://schemas.openxmlformats.org/officeDocument/2006/relationships/theme" Target="/ppt/slideMasters/theme/theme1.xml" Id="Rfd72b03b784442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e543f0b27d47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8f12e470d42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731b3629944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c6ec406db047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95cd1373d49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d64bfa29646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1a8442daa4d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d5e3d16b747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SECURUS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SECURUS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425 783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−679 840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3 845 479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83 264 116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84 689 731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SJURSEN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Vardeveien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989 304 607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