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ef04a8ad68b433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6429b22d35644be"/>
  </p:sldMasterIdLst>
  <p:sldIdLst>
    <p:sldId xmlns:r="http://schemas.openxmlformats.org/officeDocument/2006/relationships" id="256" r:id="Rba5883e5205c4a90"/>
    <p:sldId xmlns:r="http://schemas.openxmlformats.org/officeDocument/2006/relationships" id="257" r:id="R565d54b42dbe4e1d"/>
    <p:sldId xmlns:r="http://schemas.openxmlformats.org/officeDocument/2006/relationships" id="258" r:id="R7b11e63bae2c40a2"/>
    <p:sldId xmlns:r="http://schemas.openxmlformats.org/officeDocument/2006/relationships" id="259" r:id="Rbcb78f0c9c464057"/>
    <p:sldId xmlns:r="http://schemas.openxmlformats.org/officeDocument/2006/relationships" id="260" r:id="Re88e8c57832b41bc"/>
    <p:sldId xmlns:r="http://schemas.openxmlformats.org/officeDocument/2006/relationships" id="261" r:id="R8bcfb216db1740d3"/>
    <p:sldId xmlns:r="http://schemas.openxmlformats.org/officeDocument/2006/relationships" id="262" r:id="R0cb40cf162c2483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6429b22d35644be" /><Relationship Type="http://schemas.openxmlformats.org/officeDocument/2006/relationships/slide" Target="/ppt/slides/slide1.xml" Id="Rba5883e5205c4a90" /><Relationship Type="http://schemas.openxmlformats.org/officeDocument/2006/relationships/slide" Target="/ppt/slides/slide2.xml" Id="R565d54b42dbe4e1d" /><Relationship Type="http://schemas.openxmlformats.org/officeDocument/2006/relationships/slide" Target="/ppt/slides/slide3.xml" Id="R7b11e63bae2c40a2" /><Relationship Type="http://schemas.openxmlformats.org/officeDocument/2006/relationships/slide" Target="/ppt/slides/slide4.xml" Id="Rbcb78f0c9c464057" /><Relationship Type="http://schemas.openxmlformats.org/officeDocument/2006/relationships/slide" Target="/ppt/slides/slide5.xml" Id="Re88e8c57832b41bc" /><Relationship Type="http://schemas.openxmlformats.org/officeDocument/2006/relationships/slide" Target="/ppt/slides/slide6.xml" Id="R8bcfb216db1740d3" /><Relationship Type="http://schemas.openxmlformats.org/officeDocument/2006/relationships/slide" Target="/ppt/slides/slide7.xml" Id="R0cb40cf162c2483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f9f3d523db847e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e1608b69b74aa3" /><Relationship Type="http://schemas.openxmlformats.org/officeDocument/2006/relationships/theme" Target="/ppt/slideMasters/theme/theme1.xml" Id="R2a42ad16cb56431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de1608b69b74aa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ee174c7887480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30c5672d79497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51084d8a0e4f6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be6a8515544d3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ae166ac4174db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d9cb3d60e24cc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b30076084846c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JOHANNES JOHANNESSEN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JOHANNES JOHANNESSEN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JOHANNES JOHANNESSEN AS ble etablert [år] og holder til i Fredrikstad.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JOHANNES JOHANNESSEN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JOHANNES JOHANNESSEN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JOHANNES JOHANNESSEN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84 000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−259 157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109 312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14 290 416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16 263 359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JOHANNES JOHANNESSEN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 IVAR JOHANNESSEN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JOHANNES JOHANNESSEN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Moreneveien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1605 Fredrikstad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989 369 237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JOHANNES JOHANNESSEN AS</a:t>
            </a:r>
          </a:p>
        </p:txBody>
      </p:sp>
    </p:spTree>
  </p:cSld>
  <p:clrMapOvr>
    <a:masterClrMapping xmlns:a="http://schemas.openxmlformats.org/drawingml/2006/main"/>
  </p:clrMapOvr>
</p:sld>
</file>