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d7e3282ad4e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f14d05beff4f60"/>
  </p:sldMasterIdLst>
  <p:sldIdLst>
    <p:sldId xmlns:r="http://schemas.openxmlformats.org/officeDocument/2006/relationships" id="256" r:id="Rc50e9a96a78744f7"/>
    <p:sldId xmlns:r="http://schemas.openxmlformats.org/officeDocument/2006/relationships" id="257" r:id="R188417c9b41b4865"/>
    <p:sldId xmlns:r="http://schemas.openxmlformats.org/officeDocument/2006/relationships" id="258" r:id="Rf9dbe53039ac46de"/>
    <p:sldId xmlns:r="http://schemas.openxmlformats.org/officeDocument/2006/relationships" id="259" r:id="R4b70d2daf81a48f5"/>
    <p:sldId xmlns:r="http://schemas.openxmlformats.org/officeDocument/2006/relationships" id="260" r:id="R337437e34cf54b48"/>
    <p:sldId xmlns:r="http://schemas.openxmlformats.org/officeDocument/2006/relationships" id="261" r:id="Rfce4d44c099d421a"/>
    <p:sldId xmlns:r="http://schemas.openxmlformats.org/officeDocument/2006/relationships" id="262" r:id="Rbc0e51e9d3d14b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14d05beff4f60" /><Relationship Type="http://schemas.openxmlformats.org/officeDocument/2006/relationships/slide" Target="/ppt/slides/slide1.xml" Id="Rc50e9a96a78744f7" /><Relationship Type="http://schemas.openxmlformats.org/officeDocument/2006/relationships/slide" Target="/ppt/slides/slide2.xml" Id="R188417c9b41b4865" /><Relationship Type="http://schemas.openxmlformats.org/officeDocument/2006/relationships/slide" Target="/ppt/slides/slide3.xml" Id="Rf9dbe53039ac46de" /><Relationship Type="http://schemas.openxmlformats.org/officeDocument/2006/relationships/slide" Target="/ppt/slides/slide4.xml" Id="R4b70d2daf81a48f5" /><Relationship Type="http://schemas.openxmlformats.org/officeDocument/2006/relationships/slide" Target="/ppt/slides/slide5.xml" Id="R337437e34cf54b48" /><Relationship Type="http://schemas.openxmlformats.org/officeDocument/2006/relationships/slide" Target="/ppt/slides/slide6.xml" Id="Rfce4d44c099d421a" /><Relationship Type="http://schemas.openxmlformats.org/officeDocument/2006/relationships/slide" Target="/ppt/slides/slide7.xml" Id="Rbc0e51e9d3d14b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3764f28794b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fd3ac18624d56" /><Relationship Type="http://schemas.openxmlformats.org/officeDocument/2006/relationships/theme" Target="/ppt/slideMasters/theme/theme1.xml" Id="Race3ddba844b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2fd3ac1862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67804cbb147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d779f42dc47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73b89c6f540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55a6a35ab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279766a604f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0a67897d245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f706e541342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FIWE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FIWE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536 584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−796 525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1 223 004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12 052 699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IWARSSON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ANNICHEN EMILIA ANDVIG IWARSSON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CECILIE IWARSSON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SCHIEFLOE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Iwarsson, Admiral Børresens vei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989 452 339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FIWE AS</a:t>
            </a:r>
          </a:p>
        </p:txBody>
      </p:sp>
    </p:spTree>
  </p:cSld>
  <p:clrMapOvr>
    <a:masterClrMapping xmlns:a="http://schemas.openxmlformats.org/drawingml/2006/main"/>
  </p:clrMapOvr>
</p:sld>
</file>