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5c14db1b8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a8f3028e324931"/>
  </p:sldMasterIdLst>
  <p:sldIdLst>
    <p:sldId xmlns:r="http://schemas.openxmlformats.org/officeDocument/2006/relationships" id="256" r:id="R6b438697079740f0"/>
    <p:sldId xmlns:r="http://schemas.openxmlformats.org/officeDocument/2006/relationships" id="257" r:id="Rc23096f78ee64cc4"/>
    <p:sldId xmlns:r="http://schemas.openxmlformats.org/officeDocument/2006/relationships" id="258" r:id="R52f8f1ee86ac4a8e"/>
    <p:sldId xmlns:r="http://schemas.openxmlformats.org/officeDocument/2006/relationships" id="259" r:id="Rd79a8b06c7ca4f09"/>
    <p:sldId xmlns:r="http://schemas.openxmlformats.org/officeDocument/2006/relationships" id="260" r:id="Rf8db66fd7f674c26"/>
    <p:sldId xmlns:r="http://schemas.openxmlformats.org/officeDocument/2006/relationships" id="261" r:id="Rbc94d8502aa646c0"/>
    <p:sldId xmlns:r="http://schemas.openxmlformats.org/officeDocument/2006/relationships" id="262" r:id="Rd1612f200c8f45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a8f3028e324931" /><Relationship Type="http://schemas.openxmlformats.org/officeDocument/2006/relationships/slide" Target="/ppt/slides/slide1.xml" Id="R6b438697079740f0" /><Relationship Type="http://schemas.openxmlformats.org/officeDocument/2006/relationships/slide" Target="/ppt/slides/slide2.xml" Id="Rc23096f78ee64cc4" /><Relationship Type="http://schemas.openxmlformats.org/officeDocument/2006/relationships/slide" Target="/ppt/slides/slide3.xml" Id="R52f8f1ee86ac4a8e" /><Relationship Type="http://schemas.openxmlformats.org/officeDocument/2006/relationships/slide" Target="/ppt/slides/slide4.xml" Id="Rd79a8b06c7ca4f09" /><Relationship Type="http://schemas.openxmlformats.org/officeDocument/2006/relationships/slide" Target="/ppt/slides/slide5.xml" Id="Rf8db66fd7f674c26" /><Relationship Type="http://schemas.openxmlformats.org/officeDocument/2006/relationships/slide" Target="/ppt/slides/slide6.xml" Id="Rbc94d8502aa646c0" /><Relationship Type="http://schemas.openxmlformats.org/officeDocument/2006/relationships/slide" Target="/ppt/slides/slide7.xml" Id="Rd1612f200c8f45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ee122f9f93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872540142496c" /><Relationship Type="http://schemas.openxmlformats.org/officeDocument/2006/relationships/theme" Target="/ppt/slideMasters/theme/theme1.xml" Id="R0cd7d221dd084a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b87254014249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b65f596254c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c2ea78e4147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8445616c347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7aeb1a6c94d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9cce8a2f242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bdcc677b45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5ee67a59941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ANAKONDA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ANAKONDA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7 730 454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81 563 476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81 905 012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HOLTAN LESKOVSKY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Holtan Leskovsky, Holgerslystveien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989 459 643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ANAKONDA</a:t>
            </a:r>
          </a:p>
        </p:txBody>
      </p:sp>
    </p:spTree>
  </p:cSld>
  <p:clrMapOvr>
    <a:masterClrMapping xmlns:a="http://schemas.openxmlformats.org/drawingml/2006/main"/>
  </p:clrMapOvr>
</p:sld>
</file>