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55822822954c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a487549664470c"/>
  </p:sldMasterIdLst>
  <p:sldIdLst>
    <p:sldId xmlns:r="http://schemas.openxmlformats.org/officeDocument/2006/relationships" id="256" r:id="R53391f6145ed40f5"/>
    <p:sldId xmlns:r="http://schemas.openxmlformats.org/officeDocument/2006/relationships" id="257" r:id="Rbc292427757e4033"/>
    <p:sldId xmlns:r="http://schemas.openxmlformats.org/officeDocument/2006/relationships" id="258" r:id="R3ec8a9d5a6784460"/>
    <p:sldId xmlns:r="http://schemas.openxmlformats.org/officeDocument/2006/relationships" id="259" r:id="Rbc22ab619d204d8f"/>
    <p:sldId xmlns:r="http://schemas.openxmlformats.org/officeDocument/2006/relationships" id="260" r:id="R837b233c627c4ae9"/>
    <p:sldId xmlns:r="http://schemas.openxmlformats.org/officeDocument/2006/relationships" id="261" r:id="R083916a58e7442c6"/>
    <p:sldId xmlns:r="http://schemas.openxmlformats.org/officeDocument/2006/relationships" id="262" r:id="Rabb0640d2ae246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a487549664470c" /><Relationship Type="http://schemas.openxmlformats.org/officeDocument/2006/relationships/slide" Target="/ppt/slides/slide1.xml" Id="R53391f6145ed40f5" /><Relationship Type="http://schemas.openxmlformats.org/officeDocument/2006/relationships/slide" Target="/ppt/slides/slide2.xml" Id="Rbc292427757e4033" /><Relationship Type="http://schemas.openxmlformats.org/officeDocument/2006/relationships/slide" Target="/ppt/slides/slide3.xml" Id="R3ec8a9d5a6784460" /><Relationship Type="http://schemas.openxmlformats.org/officeDocument/2006/relationships/slide" Target="/ppt/slides/slide4.xml" Id="Rbc22ab619d204d8f" /><Relationship Type="http://schemas.openxmlformats.org/officeDocument/2006/relationships/slide" Target="/ppt/slides/slide5.xml" Id="R837b233c627c4ae9" /><Relationship Type="http://schemas.openxmlformats.org/officeDocument/2006/relationships/slide" Target="/ppt/slides/slide6.xml" Id="R083916a58e7442c6" /><Relationship Type="http://schemas.openxmlformats.org/officeDocument/2006/relationships/slide" Target="/ppt/slides/slide7.xml" Id="Rabb0640d2ae246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4a067dd8984f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de2e7ad624084" /><Relationship Type="http://schemas.openxmlformats.org/officeDocument/2006/relationships/theme" Target="/ppt/slideMasters/theme/theme1.xml" Id="Rf1b412c810ab45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5de2e7ad6240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09f89665d40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a4202e9f74f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0b42cf4fd44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bbd99790b48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4f6b4189e44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8d5f8035846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fa030221844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TROVÅG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TROVÅG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45 467 717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154 466 344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157 502 444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SIGMUND TROVÅG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TROVÅG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Ulriksdal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989 567 950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TROVÅG AS</a:t>
            </a:r>
          </a:p>
        </p:txBody>
      </p:sp>
    </p:spTree>
  </p:cSld>
  <p:clrMapOvr>
    <a:masterClrMapping xmlns:a="http://schemas.openxmlformats.org/drawingml/2006/main"/>
  </p:clrMapOvr>
</p:sld>
</file>