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c667ca1a50f446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344806da9f94127"/>
  </p:sldMasterIdLst>
  <p:sldIdLst>
    <p:sldId xmlns:r="http://schemas.openxmlformats.org/officeDocument/2006/relationships" id="256" r:id="Ra17386575a5c4c7e"/>
    <p:sldId xmlns:r="http://schemas.openxmlformats.org/officeDocument/2006/relationships" id="257" r:id="R6058035b9f12479a"/>
    <p:sldId xmlns:r="http://schemas.openxmlformats.org/officeDocument/2006/relationships" id="258" r:id="R92d18a775ad2487f"/>
    <p:sldId xmlns:r="http://schemas.openxmlformats.org/officeDocument/2006/relationships" id="259" r:id="R8f02b21c43ca4db6"/>
    <p:sldId xmlns:r="http://schemas.openxmlformats.org/officeDocument/2006/relationships" id="260" r:id="R9ae7578be3a3402e"/>
    <p:sldId xmlns:r="http://schemas.openxmlformats.org/officeDocument/2006/relationships" id="261" r:id="Ref01189042f24dd8"/>
    <p:sldId xmlns:r="http://schemas.openxmlformats.org/officeDocument/2006/relationships" id="262" r:id="R85a3dd300553496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344806da9f94127" /><Relationship Type="http://schemas.openxmlformats.org/officeDocument/2006/relationships/slide" Target="/ppt/slides/slide1.xml" Id="Ra17386575a5c4c7e" /><Relationship Type="http://schemas.openxmlformats.org/officeDocument/2006/relationships/slide" Target="/ppt/slides/slide2.xml" Id="R6058035b9f12479a" /><Relationship Type="http://schemas.openxmlformats.org/officeDocument/2006/relationships/slide" Target="/ppt/slides/slide3.xml" Id="R92d18a775ad2487f" /><Relationship Type="http://schemas.openxmlformats.org/officeDocument/2006/relationships/slide" Target="/ppt/slides/slide4.xml" Id="R8f02b21c43ca4db6" /><Relationship Type="http://schemas.openxmlformats.org/officeDocument/2006/relationships/slide" Target="/ppt/slides/slide5.xml" Id="R9ae7578be3a3402e" /><Relationship Type="http://schemas.openxmlformats.org/officeDocument/2006/relationships/slide" Target="/ppt/slides/slide6.xml" Id="Ref01189042f24dd8" /><Relationship Type="http://schemas.openxmlformats.org/officeDocument/2006/relationships/slide" Target="/ppt/slides/slide7.xml" Id="R85a3dd300553496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b8be308cb5149d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b0df1b55444545" /><Relationship Type="http://schemas.openxmlformats.org/officeDocument/2006/relationships/theme" Target="/ppt/slideMasters/theme/theme1.xml" Id="Ra33a478d0dcd4cf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eb0df1b5544454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7c8b512c4c4fe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986c0ae5de4f6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dc1307940c48f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b6d70cfdab4be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4db2a4e56443f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2d01973a3e4ef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c59ce1204e426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FORUM REVISJON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FORUM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FORUM REVISJON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FORUM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FORUM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FORUM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17 043 758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9 369 835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7 413 064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204 600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16 182 713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FORUM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5C INVEST AS  –  24,5 %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NYPAN INVEST AS  –  24,5 %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RJF HOLDING AS  –  24,5 %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STATSAUTORISERT REVISOR EIRIK HORDVIK AS  –  24,5 %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EIRIK HORDVIK  –  0,5 %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ØYVIND NYPAN  –  0,5 %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FORUM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Kanalveien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5068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post@forum-revisjon.no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www.forum-revisjon.no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989 648 667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FORUM REVISJON AS</a:t>
            </a:r>
          </a:p>
        </p:txBody>
      </p:sp>
    </p:spTree>
  </p:cSld>
  <p:clrMapOvr>
    <a:masterClrMapping xmlns:a="http://schemas.openxmlformats.org/drawingml/2006/main"/>
  </p:clrMapOvr>
</p:sld>
</file>