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a1729aaf2b478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5b9e95c6d44150"/>
  </p:sldMasterIdLst>
  <p:sldIdLst>
    <p:sldId xmlns:r="http://schemas.openxmlformats.org/officeDocument/2006/relationships" id="256" r:id="R2a3a4d4bf7af496a"/>
    <p:sldId xmlns:r="http://schemas.openxmlformats.org/officeDocument/2006/relationships" id="257" r:id="R8628011840bd400e"/>
    <p:sldId xmlns:r="http://schemas.openxmlformats.org/officeDocument/2006/relationships" id="258" r:id="R5df0ac6b94a34f70"/>
    <p:sldId xmlns:r="http://schemas.openxmlformats.org/officeDocument/2006/relationships" id="259" r:id="R718afd32ecf34699"/>
    <p:sldId xmlns:r="http://schemas.openxmlformats.org/officeDocument/2006/relationships" id="260" r:id="Rf5b7a774f6df44ba"/>
    <p:sldId xmlns:r="http://schemas.openxmlformats.org/officeDocument/2006/relationships" id="261" r:id="R3d6f5cb675174796"/>
    <p:sldId xmlns:r="http://schemas.openxmlformats.org/officeDocument/2006/relationships" id="262" r:id="R132bc10fe1d144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5b9e95c6d44150" /><Relationship Type="http://schemas.openxmlformats.org/officeDocument/2006/relationships/slide" Target="/ppt/slides/slide1.xml" Id="R2a3a4d4bf7af496a" /><Relationship Type="http://schemas.openxmlformats.org/officeDocument/2006/relationships/slide" Target="/ppt/slides/slide2.xml" Id="R8628011840bd400e" /><Relationship Type="http://schemas.openxmlformats.org/officeDocument/2006/relationships/slide" Target="/ppt/slides/slide3.xml" Id="R5df0ac6b94a34f70" /><Relationship Type="http://schemas.openxmlformats.org/officeDocument/2006/relationships/slide" Target="/ppt/slides/slide4.xml" Id="R718afd32ecf34699" /><Relationship Type="http://schemas.openxmlformats.org/officeDocument/2006/relationships/slide" Target="/ppt/slides/slide5.xml" Id="Rf5b7a774f6df44ba" /><Relationship Type="http://schemas.openxmlformats.org/officeDocument/2006/relationships/slide" Target="/ppt/slides/slide6.xml" Id="R3d6f5cb675174796" /><Relationship Type="http://schemas.openxmlformats.org/officeDocument/2006/relationships/slide" Target="/ppt/slides/slide7.xml" Id="R132bc10fe1d144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80aab83311452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f42bfdec07497c" /><Relationship Type="http://schemas.openxmlformats.org/officeDocument/2006/relationships/theme" Target="/ppt/slideMasters/theme/theme1.xml" Id="Rc7f84e7ea9514e2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f42bfdec0749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49c036ac604f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72fd1e6a1242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da4a2f274b42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e3e5153a654b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7a0fe0465840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4b994ad5e3498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ff3297366944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ODAR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ODAR INVEST AS ble etablert [år] og holder til i Hundvåg.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1 066 742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−2 377 786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−779 179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177 376 401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193 076 006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TORLAND  –  55,0 %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TORLAND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 TORLAND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TORLAND  –  15,0 %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Engøysnaget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4077 Hundvåg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97 39 85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odarinvest@gmail.com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989 719 971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ODAR INVEST AS</a:t>
            </a:r>
          </a:p>
        </p:txBody>
      </p:sp>
    </p:spTree>
  </p:cSld>
  <p:clrMapOvr>
    <a:masterClrMapping xmlns:a="http://schemas.openxmlformats.org/drawingml/2006/main"/>
  </p:clrMapOvr>
</p:sld>
</file>