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bb06c4680d49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dde4b657de4c9e"/>
  </p:sldMasterIdLst>
  <p:sldIdLst>
    <p:sldId xmlns:r="http://schemas.openxmlformats.org/officeDocument/2006/relationships" id="256" r:id="Rb0448017ed6c4e7b"/>
    <p:sldId xmlns:r="http://schemas.openxmlformats.org/officeDocument/2006/relationships" id="257" r:id="Rc37da12ede704b0e"/>
    <p:sldId xmlns:r="http://schemas.openxmlformats.org/officeDocument/2006/relationships" id="258" r:id="R40b7e2475f1c438c"/>
    <p:sldId xmlns:r="http://schemas.openxmlformats.org/officeDocument/2006/relationships" id="259" r:id="R710cecedc9544803"/>
    <p:sldId xmlns:r="http://schemas.openxmlformats.org/officeDocument/2006/relationships" id="260" r:id="Rf418a9c6d8854801"/>
    <p:sldId xmlns:r="http://schemas.openxmlformats.org/officeDocument/2006/relationships" id="261" r:id="Rf4d8940b65f94845"/>
    <p:sldId xmlns:r="http://schemas.openxmlformats.org/officeDocument/2006/relationships" id="262" r:id="Rbb84ff949ba146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dde4b657de4c9e" /><Relationship Type="http://schemas.openxmlformats.org/officeDocument/2006/relationships/slide" Target="/ppt/slides/slide1.xml" Id="Rb0448017ed6c4e7b" /><Relationship Type="http://schemas.openxmlformats.org/officeDocument/2006/relationships/slide" Target="/ppt/slides/slide2.xml" Id="Rc37da12ede704b0e" /><Relationship Type="http://schemas.openxmlformats.org/officeDocument/2006/relationships/slide" Target="/ppt/slides/slide3.xml" Id="R40b7e2475f1c438c" /><Relationship Type="http://schemas.openxmlformats.org/officeDocument/2006/relationships/slide" Target="/ppt/slides/slide4.xml" Id="R710cecedc9544803" /><Relationship Type="http://schemas.openxmlformats.org/officeDocument/2006/relationships/slide" Target="/ppt/slides/slide5.xml" Id="Rf418a9c6d8854801" /><Relationship Type="http://schemas.openxmlformats.org/officeDocument/2006/relationships/slide" Target="/ppt/slides/slide6.xml" Id="Rf4d8940b65f94845" /><Relationship Type="http://schemas.openxmlformats.org/officeDocument/2006/relationships/slide" Target="/ppt/slides/slide7.xml" Id="Rbb84ff949ba146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059affda4e46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50db9cea74b20" /><Relationship Type="http://schemas.openxmlformats.org/officeDocument/2006/relationships/theme" Target="/ppt/slideMasters/theme/theme1.xml" Id="R6cc10ddb333948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c50db9cea74b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44b3b15d64e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c2ffdfb0f4d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a06da4b214c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0826d7eea43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027678e204f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f001fb26045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c74a259e341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GROSS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GROSS MANAGEMENT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−12 533 122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−12 665 051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−12 653 415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149 688 620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316 718 620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EJGOR HOLDING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OMROD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TARO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EJGOR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Utsiktsveien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00 19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989 722 239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