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f74575302e43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c9e9a2f55a4667"/>
  </p:sldMasterIdLst>
  <p:sldIdLst>
    <p:sldId xmlns:r="http://schemas.openxmlformats.org/officeDocument/2006/relationships" id="256" r:id="R8b8f1ed7fea54f4b"/>
    <p:sldId xmlns:r="http://schemas.openxmlformats.org/officeDocument/2006/relationships" id="257" r:id="Rf730e16093644ee3"/>
    <p:sldId xmlns:r="http://schemas.openxmlformats.org/officeDocument/2006/relationships" id="258" r:id="R76c3ac78030a4e25"/>
    <p:sldId xmlns:r="http://schemas.openxmlformats.org/officeDocument/2006/relationships" id="259" r:id="R0ccffd2329e14802"/>
    <p:sldId xmlns:r="http://schemas.openxmlformats.org/officeDocument/2006/relationships" id="260" r:id="R4f7b0c4053354cbb"/>
    <p:sldId xmlns:r="http://schemas.openxmlformats.org/officeDocument/2006/relationships" id="261" r:id="R88aa71356d1c4e67"/>
    <p:sldId xmlns:r="http://schemas.openxmlformats.org/officeDocument/2006/relationships" id="262" r:id="Rd44efb7292734e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c9e9a2f55a4667" /><Relationship Type="http://schemas.openxmlformats.org/officeDocument/2006/relationships/slide" Target="/ppt/slides/slide1.xml" Id="R8b8f1ed7fea54f4b" /><Relationship Type="http://schemas.openxmlformats.org/officeDocument/2006/relationships/slide" Target="/ppt/slides/slide2.xml" Id="Rf730e16093644ee3" /><Relationship Type="http://schemas.openxmlformats.org/officeDocument/2006/relationships/slide" Target="/ppt/slides/slide3.xml" Id="R76c3ac78030a4e25" /><Relationship Type="http://schemas.openxmlformats.org/officeDocument/2006/relationships/slide" Target="/ppt/slides/slide4.xml" Id="R0ccffd2329e14802" /><Relationship Type="http://schemas.openxmlformats.org/officeDocument/2006/relationships/slide" Target="/ppt/slides/slide5.xml" Id="R4f7b0c4053354cbb" /><Relationship Type="http://schemas.openxmlformats.org/officeDocument/2006/relationships/slide" Target="/ppt/slides/slide6.xml" Id="R88aa71356d1c4e67" /><Relationship Type="http://schemas.openxmlformats.org/officeDocument/2006/relationships/slide" Target="/ppt/slides/slide7.xml" Id="Rd44efb7292734e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63ac2d8a4140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8958261d042b4" /><Relationship Type="http://schemas.openxmlformats.org/officeDocument/2006/relationships/theme" Target="/ppt/slideMasters/theme/theme1.xml" Id="Re700cef5462f48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e8958261d042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0e671347348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53a8cea9747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450bf4c3e48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4e84957ec4d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75fdceeee47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61fc9166d49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eb481d2434f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BYRKJEDALSTUNET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BYRKJEDALSTUNET AS ble etablert [år] og holder til i Dirdal.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25 133 154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−1 084 663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−806 157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4 758 677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8 141 148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BYRKJEDALSTUNET LYS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Hunnedalsvegen 3231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4335 Dirdal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61 29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post@byrkjedalstuent.no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989 762 699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BYRKJEDALSTUNET AS</a:t>
            </a:r>
          </a:p>
        </p:txBody>
      </p:sp>
    </p:spTree>
  </p:cSld>
  <p:clrMapOvr>
    <a:masterClrMapping xmlns:a="http://schemas.openxmlformats.org/drawingml/2006/main"/>
  </p:clrMapOvr>
</p:sld>
</file>