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da897ab6ba4c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2df7bf8e914cfe"/>
  </p:sldMasterIdLst>
  <p:sldIdLst>
    <p:sldId xmlns:r="http://schemas.openxmlformats.org/officeDocument/2006/relationships" id="256" r:id="R27c20f02775c41ff"/>
    <p:sldId xmlns:r="http://schemas.openxmlformats.org/officeDocument/2006/relationships" id="257" r:id="R12398e0427e14563"/>
    <p:sldId xmlns:r="http://schemas.openxmlformats.org/officeDocument/2006/relationships" id="258" r:id="R6830c2dd750145fb"/>
    <p:sldId xmlns:r="http://schemas.openxmlformats.org/officeDocument/2006/relationships" id="259" r:id="Rb848e1233cf24507"/>
    <p:sldId xmlns:r="http://schemas.openxmlformats.org/officeDocument/2006/relationships" id="260" r:id="R3179f07d1871412c"/>
    <p:sldId xmlns:r="http://schemas.openxmlformats.org/officeDocument/2006/relationships" id="261" r:id="Rf02e2a1e4e764ab3"/>
    <p:sldId xmlns:r="http://schemas.openxmlformats.org/officeDocument/2006/relationships" id="262" r:id="Rfd28966d47e94a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2df7bf8e914cfe" /><Relationship Type="http://schemas.openxmlformats.org/officeDocument/2006/relationships/slide" Target="/ppt/slides/slide1.xml" Id="R27c20f02775c41ff" /><Relationship Type="http://schemas.openxmlformats.org/officeDocument/2006/relationships/slide" Target="/ppt/slides/slide2.xml" Id="R12398e0427e14563" /><Relationship Type="http://schemas.openxmlformats.org/officeDocument/2006/relationships/slide" Target="/ppt/slides/slide3.xml" Id="R6830c2dd750145fb" /><Relationship Type="http://schemas.openxmlformats.org/officeDocument/2006/relationships/slide" Target="/ppt/slides/slide4.xml" Id="Rb848e1233cf24507" /><Relationship Type="http://schemas.openxmlformats.org/officeDocument/2006/relationships/slide" Target="/ppt/slides/slide5.xml" Id="R3179f07d1871412c" /><Relationship Type="http://schemas.openxmlformats.org/officeDocument/2006/relationships/slide" Target="/ppt/slides/slide6.xml" Id="Rf02e2a1e4e764ab3" /><Relationship Type="http://schemas.openxmlformats.org/officeDocument/2006/relationships/slide" Target="/ppt/slides/slide7.xml" Id="Rfd28966d47e94a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da447d801d4e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b42765369e4dae" /><Relationship Type="http://schemas.openxmlformats.org/officeDocument/2006/relationships/theme" Target="/ppt/slideMasters/theme/theme1.xml" Id="R9af1eecfc9b14f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b42765369e4d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aec99bf1443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91accb52e40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55f9aa0d4f42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c6181322f4b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e143b2fc1a46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5dca4726b42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78c0dc52549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HEIMDAL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HEIMDAL FORVALTNING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94 384 691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25 937 710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20 049 961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37 245 707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63 185 891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GJALLAR INVEST AS  –  78,4 %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WERTVOLL AS  –  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FRANKS TANK AS  –  2,2 %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 INVESTERING AS  –  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 GUNNAR SANDÅKER  –  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HÅKON SEFLAND  –  1,7 %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Knud Holms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989 774 697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