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573eb4a0a774e4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d7e38f86f16425c"/>
  </p:sldMasterIdLst>
  <p:sldIdLst>
    <p:sldId xmlns:r="http://schemas.openxmlformats.org/officeDocument/2006/relationships" id="256" r:id="R540f8813fa39491b"/>
    <p:sldId xmlns:r="http://schemas.openxmlformats.org/officeDocument/2006/relationships" id="257" r:id="Rc1088d5162ec4282"/>
    <p:sldId xmlns:r="http://schemas.openxmlformats.org/officeDocument/2006/relationships" id="258" r:id="R0eb176c3e04745df"/>
    <p:sldId xmlns:r="http://schemas.openxmlformats.org/officeDocument/2006/relationships" id="259" r:id="R92fd0af8b50e4a18"/>
    <p:sldId xmlns:r="http://schemas.openxmlformats.org/officeDocument/2006/relationships" id="260" r:id="Reabef03424c744be"/>
    <p:sldId xmlns:r="http://schemas.openxmlformats.org/officeDocument/2006/relationships" id="261" r:id="R98ae9ada1f01479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d7e38f86f16425c" /><Relationship Type="http://schemas.openxmlformats.org/officeDocument/2006/relationships/slide" Target="/ppt/slides/slide1.xml" Id="R540f8813fa39491b" /><Relationship Type="http://schemas.openxmlformats.org/officeDocument/2006/relationships/slide" Target="/ppt/slides/slide2.xml" Id="Rc1088d5162ec4282" /><Relationship Type="http://schemas.openxmlformats.org/officeDocument/2006/relationships/slide" Target="/ppt/slides/slide3.xml" Id="R0eb176c3e04745df" /><Relationship Type="http://schemas.openxmlformats.org/officeDocument/2006/relationships/slide" Target="/ppt/slides/slide4.xml" Id="R92fd0af8b50e4a18" /><Relationship Type="http://schemas.openxmlformats.org/officeDocument/2006/relationships/slide" Target="/ppt/slides/slide5.xml" Id="Reabef03424c744be" /><Relationship Type="http://schemas.openxmlformats.org/officeDocument/2006/relationships/slide" Target="/ppt/slides/slide6.xml" Id="R98ae9ada1f01479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4711b03451246e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ca27ef0f314458" /><Relationship Type="http://schemas.openxmlformats.org/officeDocument/2006/relationships/theme" Target="/ppt/slideMasters/theme/theme1.xml" Id="Rfbaeb05fe1ab4d5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1ca27ef0f31445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d5c245cec7416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5b4fd191884a1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1e6197ed1e455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1cfba08b6f437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b873b44a3845b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bd6ea45da9487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PARANOIA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PARANOIA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PARANOIA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PARANOIA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PARANOIA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PARANOIA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RENNESTRAUM LINDA H  –  21,0 %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RENNESTRAUM NILS HARALD  –  21,0 %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  –  19,4 %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RENNESTRAUM ESPEN  –  19,4 %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RENNESTRAUM THOMAS  –  19,4 %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PARANOIA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989 851 969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PARANOIA AS</a:t>
            </a:r>
          </a:p>
        </p:txBody>
      </p:sp>
    </p:spTree>
  </p:cSld>
  <p:clrMapOvr>
    <a:masterClrMapping xmlns:a="http://schemas.openxmlformats.org/drawingml/2006/main"/>
  </p:clrMapOvr>
</p:sld>
</file>