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4ffc52f4084a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0bb72282f4475c"/>
  </p:sldMasterIdLst>
  <p:sldIdLst>
    <p:sldId xmlns:r="http://schemas.openxmlformats.org/officeDocument/2006/relationships" id="256" r:id="R476b571b71934369"/>
    <p:sldId xmlns:r="http://schemas.openxmlformats.org/officeDocument/2006/relationships" id="257" r:id="R874d286f22b54773"/>
    <p:sldId xmlns:r="http://schemas.openxmlformats.org/officeDocument/2006/relationships" id="258" r:id="R15070b61b66e4421"/>
    <p:sldId xmlns:r="http://schemas.openxmlformats.org/officeDocument/2006/relationships" id="259" r:id="R734a70ea38264238"/>
    <p:sldId xmlns:r="http://schemas.openxmlformats.org/officeDocument/2006/relationships" id="260" r:id="Ra163ecbf0fba4144"/>
    <p:sldId xmlns:r="http://schemas.openxmlformats.org/officeDocument/2006/relationships" id="261" r:id="R2a7390f98046475b"/>
    <p:sldId xmlns:r="http://schemas.openxmlformats.org/officeDocument/2006/relationships" id="262" r:id="R4d28b8ce4d6240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0bb72282f4475c" /><Relationship Type="http://schemas.openxmlformats.org/officeDocument/2006/relationships/slide" Target="/ppt/slides/slide1.xml" Id="R476b571b71934369" /><Relationship Type="http://schemas.openxmlformats.org/officeDocument/2006/relationships/slide" Target="/ppt/slides/slide2.xml" Id="R874d286f22b54773" /><Relationship Type="http://schemas.openxmlformats.org/officeDocument/2006/relationships/slide" Target="/ppt/slides/slide3.xml" Id="R15070b61b66e4421" /><Relationship Type="http://schemas.openxmlformats.org/officeDocument/2006/relationships/slide" Target="/ppt/slides/slide4.xml" Id="R734a70ea38264238" /><Relationship Type="http://schemas.openxmlformats.org/officeDocument/2006/relationships/slide" Target="/ppt/slides/slide5.xml" Id="Ra163ecbf0fba4144" /><Relationship Type="http://schemas.openxmlformats.org/officeDocument/2006/relationships/slide" Target="/ppt/slides/slide6.xml" Id="R2a7390f98046475b" /><Relationship Type="http://schemas.openxmlformats.org/officeDocument/2006/relationships/slide" Target="/ppt/slides/slide7.xml" Id="R4d28b8ce4d6240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8f95348cc40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d5b91d7834b0a" /><Relationship Type="http://schemas.openxmlformats.org/officeDocument/2006/relationships/theme" Target="/ppt/slideMasters/theme/theme1.xml" Id="R92ddbce94c864a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5d5b91d7834b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728915fca4d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276ca6ec746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e705dd67e47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04488b03a46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8d9be333844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e576c7f0e45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3ee0601994d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HERMENAUTAS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HERMENAUTAS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839 358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580 918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5 813 985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6 033 096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HÅKON REIESTAD TANUM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0301-212/626, Munthes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60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ltanum@broadpark.no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989 852 345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