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964d9cc81645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12bdc798724d69"/>
  </p:sldMasterIdLst>
  <p:sldIdLst>
    <p:sldId xmlns:r="http://schemas.openxmlformats.org/officeDocument/2006/relationships" id="256" r:id="R61a08285112448f3"/>
    <p:sldId xmlns:r="http://schemas.openxmlformats.org/officeDocument/2006/relationships" id="257" r:id="R92e1621d612b4811"/>
    <p:sldId xmlns:r="http://schemas.openxmlformats.org/officeDocument/2006/relationships" id="258" r:id="R6e723e5476924371"/>
    <p:sldId xmlns:r="http://schemas.openxmlformats.org/officeDocument/2006/relationships" id="259" r:id="R297550ff71aa448c"/>
    <p:sldId xmlns:r="http://schemas.openxmlformats.org/officeDocument/2006/relationships" id="260" r:id="Rf713fb7589b14112"/>
    <p:sldId xmlns:r="http://schemas.openxmlformats.org/officeDocument/2006/relationships" id="261" r:id="R07a2f2611eb8475d"/>
    <p:sldId xmlns:r="http://schemas.openxmlformats.org/officeDocument/2006/relationships" id="262" r:id="Rcdd03675a7b0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12bdc798724d69" /><Relationship Type="http://schemas.openxmlformats.org/officeDocument/2006/relationships/slide" Target="/ppt/slides/slide1.xml" Id="R61a08285112448f3" /><Relationship Type="http://schemas.openxmlformats.org/officeDocument/2006/relationships/slide" Target="/ppt/slides/slide2.xml" Id="R92e1621d612b4811" /><Relationship Type="http://schemas.openxmlformats.org/officeDocument/2006/relationships/slide" Target="/ppt/slides/slide3.xml" Id="R6e723e5476924371" /><Relationship Type="http://schemas.openxmlformats.org/officeDocument/2006/relationships/slide" Target="/ppt/slides/slide4.xml" Id="R297550ff71aa448c" /><Relationship Type="http://schemas.openxmlformats.org/officeDocument/2006/relationships/slide" Target="/ppt/slides/slide5.xml" Id="Rf713fb7589b14112" /><Relationship Type="http://schemas.openxmlformats.org/officeDocument/2006/relationships/slide" Target="/ppt/slides/slide6.xml" Id="R07a2f2611eb8475d" /><Relationship Type="http://schemas.openxmlformats.org/officeDocument/2006/relationships/slide" Target="/ppt/slides/slide7.xml" Id="Rcdd03675a7b0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199c647189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4ee86e7c04641" /><Relationship Type="http://schemas.openxmlformats.org/officeDocument/2006/relationships/theme" Target="/ppt/slideMasters/theme/theme1.xml" Id="R10a4eeda620043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a4ee86e7c046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f229efb3f42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83a45dee148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080f6e3f441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3222ea9bc4b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bfab622d441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2d1324d504d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dbc4009eb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STRANNA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1 875 587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13 628 386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13 862 020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PETTER BIRKELAND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Bioddgaten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4878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989 967 487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STRANNA AS</a:t>
            </a:r>
          </a:p>
        </p:txBody>
      </p:sp>
    </p:spTree>
  </p:cSld>
  <p:clrMapOvr>
    <a:masterClrMapping xmlns:a="http://schemas.openxmlformats.org/drawingml/2006/main"/>
  </p:clrMapOvr>
</p:sld>
</file>