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f4429f5f14e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0e50bc1e9472b"/>
  </p:sldMasterIdLst>
  <p:sldIdLst>
    <p:sldId xmlns:r="http://schemas.openxmlformats.org/officeDocument/2006/relationships" id="256" r:id="Rbfca5ce1455d4be0"/>
    <p:sldId xmlns:r="http://schemas.openxmlformats.org/officeDocument/2006/relationships" id="257" r:id="Rc54095cbafb64105"/>
    <p:sldId xmlns:r="http://schemas.openxmlformats.org/officeDocument/2006/relationships" id="258" r:id="R92f0a24c85994c2c"/>
    <p:sldId xmlns:r="http://schemas.openxmlformats.org/officeDocument/2006/relationships" id="259" r:id="R308b6b3749394fec"/>
    <p:sldId xmlns:r="http://schemas.openxmlformats.org/officeDocument/2006/relationships" id="260" r:id="Rc4e6ed3c90de4da0"/>
    <p:sldId xmlns:r="http://schemas.openxmlformats.org/officeDocument/2006/relationships" id="261" r:id="Ra43504ab0f574115"/>
    <p:sldId xmlns:r="http://schemas.openxmlformats.org/officeDocument/2006/relationships" id="262" r:id="R12dc5bb1c17c4b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0e50bc1e9472b" /><Relationship Type="http://schemas.openxmlformats.org/officeDocument/2006/relationships/slide" Target="/ppt/slides/slide1.xml" Id="Rbfca5ce1455d4be0" /><Relationship Type="http://schemas.openxmlformats.org/officeDocument/2006/relationships/slide" Target="/ppt/slides/slide2.xml" Id="Rc54095cbafb64105" /><Relationship Type="http://schemas.openxmlformats.org/officeDocument/2006/relationships/slide" Target="/ppt/slides/slide3.xml" Id="R92f0a24c85994c2c" /><Relationship Type="http://schemas.openxmlformats.org/officeDocument/2006/relationships/slide" Target="/ppt/slides/slide4.xml" Id="R308b6b3749394fec" /><Relationship Type="http://schemas.openxmlformats.org/officeDocument/2006/relationships/slide" Target="/ppt/slides/slide5.xml" Id="Rc4e6ed3c90de4da0" /><Relationship Type="http://schemas.openxmlformats.org/officeDocument/2006/relationships/slide" Target="/ppt/slides/slide6.xml" Id="Ra43504ab0f574115" /><Relationship Type="http://schemas.openxmlformats.org/officeDocument/2006/relationships/slide" Target="/ppt/slides/slide7.xml" Id="R12dc5bb1c17c4b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8d162fda940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7a702032c411d" /><Relationship Type="http://schemas.openxmlformats.org/officeDocument/2006/relationships/theme" Target="/ppt/slideMasters/theme/theme1.xml" Id="Rc89ee5183ef642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e7a702032c41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b86bef01748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51f2cc7d34c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8e1f1d6744a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d9938fb83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e1b9bf26e4d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7873fdd7c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a4b154055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HULDRASTØLEN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HULDRASTØLEN AS ble etablert [år] og holder til i Årbakka.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−1 216 395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LILLIAN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Liastrando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5693 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50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leifborge@c2i.net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