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5b4a5467fb4a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b0abe2e1d64ef6"/>
  </p:sldMasterIdLst>
  <p:sldIdLst>
    <p:sldId xmlns:r="http://schemas.openxmlformats.org/officeDocument/2006/relationships" id="256" r:id="Rc469d4243f4444e1"/>
    <p:sldId xmlns:r="http://schemas.openxmlformats.org/officeDocument/2006/relationships" id="257" r:id="Re1ccb461f43f4aed"/>
    <p:sldId xmlns:r="http://schemas.openxmlformats.org/officeDocument/2006/relationships" id="258" r:id="R8f7b52925c874d97"/>
    <p:sldId xmlns:r="http://schemas.openxmlformats.org/officeDocument/2006/relationships" id="259" r:id="Rd7ca4441453d4081"/>
    <p:sldId xmlns:r="http://schemas.openxmlformats.org/officeDocument/2006/relationships" id="260" r:id="Rc0265fb728924c8e"/>
    <p:sldId xmlns:r="http://schemas.openxmlformats.org/officeDocument/2006/relationships" id="261" r:id="R5255890ce51b47f0"/>
    <p:sldId xmlns:r="http://schemas.openxmlformats.org/officeDocument/2006/relationships" id="262" r:id="Rdadf5477a3d440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b0abe2e1d64ef6" /><Relationship Type="http://schemas.openxmlformats.org/officeDocument/2006/relationships/slide" Target="/ppt/slides/slide1.xml" Id="Rc469d4243f4444e1" /><Relationship Type="http://schemas.openxmlformats.org/officeDocument/2006/relationships/slide" Target="/ppt/slides/slide2.xml" Id="Re1ccb461f43f4aed" /><Relationship Type="http://schemas.openxmlformats.org/officeDocument/2006/relationships/slide" Target="/ppt/slides/slide3.xml" Id="R8f7b52925c874d97" /><Relationship Type="http://schemas.openxmlformats.org/officeDocument/2006/relationships/slide" Target="/ppt/slides/slide4.xml" Id="Rd7ca4441453d4081" /><Relationship Type="http://schemas.openxmlformats.org/officeDocument/2006/relationships/slide" Target="/ppt/slides/slide5.xml" Id="Rc0265fb728924c8e" /><Relationship Type="http://schemas.openxmlformats.org/officeDocument/2006/relationships/slide" Target="/ppt/slides/slide6.xml" Id="R5255890ce51b47f0" /><Relationship Type="http://schemas.openxmlformats.org/officeDocument/2006/relationships/slide" Target="/ppt/slides/slide7.xml" Id="Rdadf5477a3d440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cd4a579e8b4f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c950e586e4e6d" /><Relationship Type="http://schemas.openxmlformats.org/officeDocument/2006/relationships/theme" Target="/ppt/slideMasters/theme/theme1.xml" Id="Rb7fb41f6f65041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4c950e586e4e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5c08aea1541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496102dbc42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585fd4e7b4e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efc3045784e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7835ef58d4a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b43d5df784d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8fbb9a2f645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SKYBIRD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SKYBIRD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302 171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308 571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5 524 154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5 534 150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EIRIK EGGAN  –  54,0 %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EGGAN  –  46,0 %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Eirik Eggan, Lundåsen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7089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990 242 542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