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1a4b7f817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6301e5f8d54d1d"/>
  </p:sldMasterIdLst>
  <p:sldIdLst>
    <p:sldId xmlns:r="http://schemas.openxmlformats.org/officeDocument/2006/relationships" id="256" r:id="Rf68872eb101c4962"/>
    <p:sldId xmlns:r="http://schemas.openxmlformats.org/officeDocument/2006/relationships" id="257" r:id="R86040ef420844672"/>
    <p:sldId xmlns:r="http://schemas.openxmlformats.org/officeDocument/2006/relationships" id="258" r:id="Rbcf52924ea0941f3"/>
    <p:sldId xmlns:r="http://schemas.openxmlformats.org/officeDocument/2006/relationships" id="259" r:id="Rce6262971f19486d"/>
    <p:sldId xmlns:r="http://schemas.openxmlformats.org/officeDocument/2006/relationships" id="260" r:id="R8634ec6fb27c4b21"/>
    <p:sldId xmlns:r="http://schemas.openxmlformats.org/officeDocument/2006/relationships" id="261" r:id="R6d47297c5a6a443e"/>
    <p:sldId xmlns:r="http://schemas.openxmlformats.org/officeDocument/2006/relationships" id="262" r:id="R08ad3e25cd9b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301e5f8d54d1d" /><Relationship Type="http://schemas.openxmlformats.org/officeDocument/2006/relationships/slide" Target="/ppt/slides/slide1.xml" Id="Rf68872eb101c4962" /><Relationship Type="http://schemas.openxmlformats.org/officeDocument/2006/relationships/slide" Target="/ppt/slides/slide2.xml" Id="R86040ef420844672" /><Relationship Type="http://schemas.openxmlformats.org/officeDocument/2006/relationships/slide" Target="/ppt/slides/slide3.xml" Id="Rbcf52924ea0941f3" /><Relationship Type="http://schemas.openxmlformats.org/officeDocument/2006/relationships/slide" Target="/ppt/slides/slide4.xml" Id="Rce6262971f19486d" /><Relationship Type="http://schemas.openxmlformats.org/officeDocument/2006/relationships/slide" Target="/ppt/slides/slide5.xml" Id="R8634ec6fb27c4b21" /><Relationship Type="http://schemas.openxmlformats.org/officeDocument/2006/relationships/slide" Target="/ppt/slides/slide6.xml" Id="R6d47297c5a6a443e" /><Relationship Type="http://schemas.openxmlformats.org/officeDocument/2006/relationships/slide" Target="/ppt/slides/slide7.xml" Id="R08ad3e25cd9b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716870e2842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0c4f69891476a" /><Relationship Type="http://schemas.openxmlformats.org/officeDocument/2006/relationships/theme" Target="/ppt/slideMasters/theme/theme1.xml" Id="Rcdae73a9934145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0c4f69891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11ca029ca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e79bf41cd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831f5c63e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819dbf4db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f59081c25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bd65d06b747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4253b9d3e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MOSNES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2 867 651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−5 466 428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−17 209 308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34 772 947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60 368 854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KSU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UTBYGGING MØRE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990 405 166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