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8abd687c240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f652c21dfa4ae5"/>
  </p:sldMasterIdLst>
  <p:sldIdLst>
    <p:sldId xmlns:r="http://schemas.openxmlformats.org/officeDocument/2006/relationships" id="256" r:id="R648d8b0a2e22433b"/>
    <p:sldId xmlns:r="http://schemas.openxmlformats.org/officeDocument/2006/relationships" id="257" r:id="R2e33bb8ee2134483"/>
    <p:sldId xmlns:r="http://schemas.openxmlformats.org/officeDocument/2006/relationships" id="258" r:id="R8b559b131073486f"/>
    <p:sldId xmlns:r="http://schemas.openxmlformats.org/officeDocument/2006/relationships" id="259" r:id="Rb0afc28a376148ca"/>
    <p:sldId xmlns:r="http://schemas.openxmlformats.org/officeDocument/2006/relationships" id="260" r:id="R11e767a161ca4e41"/>
    <p:sldId xmlns:r="http://schemas.openxmlformats.org/officeDocument/2006/relationships" id="261" r:id="R8dc91066ff8543c7"/>
    <p:sldId xmlns:r="http://schemas.openxmlformats.org/officeDocument/2006/relationships" id="262" r:id="R153cc64ac63940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652c21dfa4ae5" /><Relationship Type="http://schemas.openxmlformats.org/officeDocument/2006/relationships/slide" Target="/ppt/slides/slide1.xml" Id="R648d8b0a2e22433b" /><Relationship Type="http://schemas.openxmlformats.org/officeDocument/2006/relationships/slide" Target="/ppt/slides/slide2.xml" Id="R2e33bb8ee2134483" /><Relationship Type="http://schemas.openxmlformats.org/officeDocument/2006/relationships/slide" Target="/ppt/slides/slide3.xml" Id="R8b559b131073486f" /><Relationship Type="http://schemas.openxmlformats.org/officeDocument/2006/relationships/slide" Target="/ppt/slides/slide4.xml" Id="Rb0afc28a376148ca" /><Relationship Type="http://schemas.openxmlformats.org/officeDocument/2006/relationships/slide" Target="/ppt/slides/slide5.xml" Id="R11e767a161ca4e41" /><Relationship Type="http://schemas.openxmlformats.org/officeDocument/2006/relationships/slide" Target="/ppt/slides/slide6.xml" Id="R8dc91066ff8543c7" /><Relationship Type="http://schemas.openxmlformats.org/officeDocument/2006/relationships/slide" Target="/ppt/slides/slide7.xml" Id="R153cc64ac63940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c8847fea041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d4555d4bd4a4c" /><Relationship Type="http://schemas.openxmlformats.org/officeDocument/2006/relationships/theme" Target="/ppt/slideMasters/theme/theme1.xml" Id="R70bdecd5403b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d4555d4bd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713b646c8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992c4dea441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aadb6a894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6b7b2f01f40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0d7745eec42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264371f1548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81dc5eeee4a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PRIMA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PRIMA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−328 285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231 760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ODDEN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990 668 035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PRIMA HOLDING AS</a:t>
            </a:r>
          </a:p>
        </p:txBody>
      </p:sp>
    </p:spTree>
  </p:cSld>
  <p:clrMapOvr>
    <a:masterClrMapping xmlns:a="http://schemas.openxmlformats.org/drawingml/2006/main"/>
  </p:clrMapOvr>
</p:sld>
</file>