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8d252120b94e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54d3555cf24283"/>
  </p:sldMasterIdLst>
  <p:sldIdLst>
    <p:sldId xmlns:r="http://schemas.openxmlformats.org/officeDocument/2006/relationships" id="256" r:id="Rb4727406ffbc4c89"/>
    <p:sldId xmlns:r="http://schemas.openxmlformats.org/officeDocument/2006/relationships" id="257" r:id="R295d46e913e74ba5"/>
    <p:sldId xmlns:r="http://schemas.openxmlformats.org/officeDocument/2006/relationships" id="258" r:id="R3da7ae8c81ad4023"/>
    <p:sldId xmlns:r="http://schemas.openxmlformats.org/officeDocument/2006/relationships" id="259" r:id="R3d307c2617fe4e91"/>
    <p:sldId xmlns:r="http://schemas.openxmlformats.org/officeDocument/2006/relationships" id="260" r:id="R6bf8bea66991449f"/>
    <p:sldId xmlns:r="http://schemas.openxmlformats.org/officeDocument/2006/relationships" id="261" r:id="R3b6ffc98559147e7"/>
    <p:sldId xmlns:r="http://schemas.openxmlformats.org/officeDocument/2006/relationships" id="262" r:id="Rc9ed691684ac4d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54d3555cf24283" /><Relationship Type="http://schemas.openxmlformats.org/officeDocument/2006/relationships/slide" Target="/ppt/slides/slide1.xml" Id="Rb4727406ffbc4c89" /><Relationship Type="http://schemas.openxmlformats.org/officeDocument/2006/relationships/slide" Target="/ppt/slides/slide2.xml" Id="R295d46e913e74ba5" /><Relationship Type="http://schemas.openxmlformats.org/officeDocument/2006/relationships/slide" Target="/ppt/slides/slide3.xml" Id="R3da7ae8c81ad4023" /><Relationship Type="http://schemas.openxmlformats.org/officeDocument/2006/relationships/slide" Target="/ppt/slides/slide4.xml" Id="R3d307c2617fe4e91" /><Relationship Type="http://schemas.openxmlformats.org/officeDocument/2006/relationships/slide" Target="/ppt/slides/slide5.xml" Id="R6bf8bea66991449f" /><Relationship Type="http://schemas.openxmlformats.org/officeDocument/2006/relationships/slide" Target="/ppt/slides/slide6.xml" Id="R3b6ffc98559147e7" /><Relationship Type="http://schemas.openxmlformats.org/officeDocument/2006/relationships/slide" Target="/ppt/slides/slide7.xml" Id="Rc9ed691684ac4d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4322ac4ff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b10d20ce944e4" /><Relationship Type="http://schemas.openxmlformats.org/officeDocument/2006/relationships/theme" Target="/ppt/slideMasters/theme/theme1.xml" Id="R53b590678d61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9b10d20ce944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d4cb64d4c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385191c86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9b038cdfb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2ef22cd8e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2b329a1e845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997a4e64f41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4c8d178694c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1 175 629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André Johansen, Lofthusveien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990 737 568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CAPITAL AS</a:t>
            </a:r>
          </a:p>
        </p:txBody>
      </p:sp>
    </p:spTree>
  </p:cSld>
  <p:clrMapOvr>
    <a:masterClrMapping xmlns:a="http://schemas.openxmlformats.org/drawingml/2006/main"/>
  </p:clrMapOvr>
</p:sld>
</file>