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dda1ae63e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667e511d654847"/>
  </p:sldMasterIdLst>
  <p:sldIdLst>
    <p:sldId xmlns:r="http://schemas.openxmlformats.org/officeDocument/2006/relationships" id="256" r:id="R83c9016872924dba"/>
    <p:sldId xmlns:r="http://schemas.openxmlformats.org/officeDocument/2006/relationships" id="257" r:id="R76e3e132aff044d8"/>
    <p:sldId xmlns:r="http://schemas.openxmlformats.org/officeDocument/2006/relationships" id="258" r:id="R9c0dc9ecdad1474a"/>
    <p:sldId xmlns:r="http://schemas.openxmlformats.org/officeDocument/2006/relationships" id="259" r:id="R532574844fda4837"/>
    <p:sldId xmlns:r="http://schemas.openxmlformats.org/officeDocument/2006/relationships" id="260" r:id="Rc1802b681732494b"/>
    <p:sldId xmlns:r="http://schemas.openxmlformats.org/officeDocument/2006/relationships" id="261" r:id="Rf560553ff0e344b4"/>
    <p:sldId xmlns:r="http://schemas.openxmlformats.org/officeDocument/2006/relationships" id="262" r:id="R64238c6a70b94e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67e511d654847" /><Relationship Type="http://schemas.openxmlformats.org/officeDocument/2006/relationships/slide" Target="/ppt/slides/slide1.xml" Id="R83c9016872924dba" /><Relationship Type="http://schemas.openxmlformats.org/officeDocument/2006/relationships/slide" Target="/ppt/slides/slide2.xml" Id="R76e3e132aff044d8" /><Relationship Type="http://schemas.openxmlformats.org/officeDocument/2006/relationships/slide" Target="/ppt/slides/slide3.xml" Id="R9c0dc9ecdad1474a" /><Relationship Type="http://schemas.openxmlformats.org/officeDocument/2006/relationships/slide" Target="/ppt/slides/slide4.xml" Id="R532574844fda4837" /><Relationship Type="http://schemas.openxmlformats.org/officeDocument/2006/relationships/slide" Target="/ppt/slides/slide5.xml" Id="Rc1802b681732494b" /><Relationship Type="http://schemas.openxmlformats.org/officeDocument/2006/relationships/slide" Target="/ppt/slides/slide6.xml" Id="Rf560553ff0e344b4" /><Relationship Type="http://schemas.openxmlformats.org/officeDocument/2006/relationships/slide" Target="/ppt/slides/slide7.xml" Id="R64238c6a70b94e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d4ed8276746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b485bc8384c25" /><Relationship Type="http://schemas.openxmlformats.org/officeDocument/2006/relationships/theme" Target="/ppt/slideMasters/theme/theme1.xml" Id="Ra178ab531550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6b485bc8384c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248e05e0c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fe638e39f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72b33a4ae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2422e2941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7d735e5f6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2730f6dd44f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1dd91577e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FRORUD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GRAVESERVICE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4 367 447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27 568 489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34 530 764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Elvestadveien 811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92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991 597 549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