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ac4c220d664a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efc585eced474a"/>
  </p:sldMasterIdLst>
  <p:sldIdLst>
    <p:sldId xmlns:r="http://schemas.openxmlformats.org/officeDocument/2006/relationships" id="256" r:id="R94a554b2917b487a"/>
    <p:sldId xmlns:r="http://schemas.openxmlformats.org/officeDocument/2006/relationships" id="257" r:id="Rba524706c7c14a69"/>
    <p:sldId xmlns:r="http://schemas.openxmlformats.org/officeDocument/2006/relationships" id="258" r:id="R8d827bff7d4b4309"/>
    <p:sldId xmlns:r="http://schemas.openxmlformats.org/officeDocument/2006/relationships" id="259" r:id="R5655848e34e24824"/>
    <p:sldId xmlns:r="http://schemas.openxmlformats.org/officeDocument/2006/relationships" id="260" r:id="R785ebedafc654341"/>
    <p:sldId xmlns:r="http://schemas.openxmlformats.org/officeDocument/2006/relationships" id="261" r:id="Rdbe4576a90974097"/>
    <p:sldId xmlns:r="http://schemas.openxmlformats.org/officeDocument/2006/relationships" id="262" r:id="Rc5f71e9ed0794d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efc585eced474a" /><Relationship Type="http://schemas.openxmlformats.org/officeDocument/2006/relationships/slide" Target="/ppt/slides/slide1.xml" Id="R94a554b2917b487a" /><Relationship Type="http://schemas.openxmlformats.org/officeDocument/2006/relationships/slide" Target="/ppt/slides/slide2.xml" Id="Rba524706c7c14a69" /><Relationship Type="http://schemas.openxmlformats.org/officeDocument/2006/relationships/slide" Target="/ppt/slides/slide3.xml" Id="R8d827bff7d4b4309" /><Relationship Type="http://schemas.openxmlformats.org/officeDocument/2006/relationships/slide" Target="/ppt/slides/slide4.xml" Id="R5655848e34e24824" /><Relationship Type="http://schemas.openxmlformats.org/officeDocument/2006/relationships/slide" Target="/ppt/slides/slide5.xml" Id="R785ebedafc654341" /><Relationship Type="http://schemas.openxmlformats.org/officeDocument/2006/relationships/slide" Target="/ppt/slides/slide6.xml" Id="Rdbe4576a90974097" /><Relationship Type="http://schemas.openxmlformats.org/officeDocument/2006/relationships/slide" Target="/ppt/slides/slide7.xml" Id="Rc5f71e9ed0794d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d5c2d3b2d34c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14f407da0d443e" /><Relationship Type="http://schemas.openxmlformats.org/officeDocument/2006/relationships/theme" Target="/ppt/slideMasters/theme/theme1.xml" Id="Rcac49c2958ae4b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14f407da0d44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aa8e13864b4a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f92557e83849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dfae16b47940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bbe905c07e4b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6ab4c1b6f24c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cebc7b7ad74a1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51017f007d4d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INDUSTRI-INVEST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INDUSTRI-INVEST AS ble etablert [år] og holder til i Sola.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41 580 341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40 922 621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43 222 947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129 602 795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198 289 378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IKM INDUSTRI-INVEST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Ljosheimvegen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4051 Sola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991 781 862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INDUSTRI-INVEST AS</a:t>
            </a:r>
          </a:p>
        </p:txBody>
      </p:sp>
    </p:spTree>
  </p:cSld>
  <p:clrMapOvr>
    <a:masterClrMapping xmlns:a="http://schemas.openxmlformats.org/drawingml/2006/main"/>
  </p:clrMapOvr>
</p:sld>
</file>