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27cf1e6e364c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f474bf9aa49db"/>
  </p:sldMasterIdLst>
  <p:sldIdLst>
    <p:sldId xmlns:r="http://schemas.openxmlformats.org/officeDocument/2006/relationships" id="256" r:id="Ra1101818942e468c"/>
    <p:sldId xmlns:r="http://schemas.openxmlformats.org/officeDocument/2006/relationships" id="257" r:id="R88d8cd61cd4f4a7f"/>
    <p:sldId xmlns:r="http://schemas.openxmlformats.org/officeDocument/2006/relationships" id="258" r:id="Rba3a17eb62284f9c"/>
    <p:sldId xmlns:r="http://schemas.openxmlformats.org/officeDocument/2006/relationships" id="259" r:id="R93e012bae027400c"/>
    <p:sldId xmlns:r="http://schemas.openxmlformats.org/officeDocument/2006/relationships" id="260" r:id="Rb66b89aac5b847fd"/>
    <p:sldId xmlns:r="http://schemas.openxmlformats.org/officeDocument/2006/relationships" id="261" r:id="Ra82c4b77af55479c"/>
    <p:sldId xmlns:r="http://schemas.openxmlformats.org/officeDocument/2006/relationships" id="262" r:id="Rc8e78670f0114f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f474bf9aa49db" /><Relationship Type="http://schemas.openxmlformats.org/officeDocument/2006/relationships/slide" Target="/ppt/slides/slide1.xml" Id="Ra1101818942e468c" /><Relationship Type="http://schemas.openxmlformats.org/officeDocument/2006/relationships/slide" Target="/ppt/slides/slide2.xml" Id="R88d8cd61cd4f4a7f" /><Relationship Type="http://schemas.openxmlformats.org/officeDocument/2006/relationships/slide" Target="/ppt/slides/slide3.xml" Id="Rba3a17eb62284f9c" /><Relationship Type="http://schemas.openxmlformats.org/officeDocument/2006/relationships/slide" Target="/ppt/slides/slide4.xml" Id="R93e012bae027400c" /><Relationship Type="http://schemas.openxmlformats.org/officeDocument/2006/relationships/slide" Target="/ppt/slides/slide5.xml" Id="Rb66b89aac5b847fd" /><Relationship Type="http://schemas.openxmlformats.org/officeDocument/2006/relationships/slide" Target="/ppt/slides/slide6.xml" Id="Ra82c4b77af55479c" /><Relationship Type="http://schemas.openxmlformats.org/officeDocument/2006/relationships/slide" Target="/ppt/slides/slide7.xml" Id="Rc8e78670f0114f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1b9d5a2e34d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1373ad00a4a64" /><Relationship Type="http://schemas.openxmlformats.org/officeDocument/2006/relationships/theme" Target="/ppt/slideMasters/theme/theme1.xml" Id="R8c004f3f1b4e40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01373ad00a4a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65502169d46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7957e3d6240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7789ce62b41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65bb87fe6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6f4aebd0840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2a19d816049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4d840d6c84b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−1 537 161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1 973 704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2 460 921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LINDSTRØM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Furulundsveien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991 786 953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