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34d185ae3ea428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c82b14238c94491"/>
  </p:sldMasterIdLst>
  <p:sldIdLst>
    <p:sldId xmlns:r="http://schemas.openxmlformats.org/officeDocument/2006/relationships" id="256" r:id="R3677d8c7956b4d10"/>
    <p:sldId xmlns:r="http://schemas.openxmlformats.org/officeDocument/2006/relationships" id="257" r:id="R4c1050254a9f4b99"/>
    <p:sldId xmlns:r="http://schemas.openxmlformats.org/officeDocument/2006/relationships" id="258" r:id="R8ff2c3691e944a55"/>
    <p:sldId xmlns:r="http://schemas.openxmlformats.org/officeDocument/2006/relationships" id="259" r:id="R4882aeb053354a20"/>
    <p:sldId xmlns:r="http://schemas.openxmlformats.org/officeDocument/2006/relationships" id="260" r:id="R6ae63f3852964ee2"/>
    <p:sldId xmlns:r="http://schemas.openxmlformats.org/officeDocument/2006/relationships" id="261" r:id="Rc4094e1e0f754b0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82b14238c94491" /><Relationship Type="http://schemas.openxmlformats.org/officeDocument/2006/relationships/slide" Target="/ppt/slides/slide1.xml" Id="R3677d8c7956b4d10" /><Relationship Type="http://schemas.openxmlformats.org/officeDocument/2006/relationships/slide" Target="/ppt/slides/slide2.xml" Id="R4c1050254a9f4b99" /><Relationship Type="http://schemas.openxmlformats.org/officeDocument/2006/relationships/slide" Target="/ppt/slides/slide3.xml" Id="R8ff2c3691e944a55" /><Relationship Type="http://schemas.openxmlformats.org/officeDocument/2006/relationships/slide" Target="/ppt/slides/slide4.xml" Id="R4882aeb053354a20" /><Relationship Type="http://schemas.openxmlformats.org/officeDocument/2006/relationships/slide" Target="/ppt/slides/slide5.xml" Id="R6ae63f3852964ee2" /><Relationship Type="http://schemas.openxmlformats.org/officeDocument/2006/relationships/slide" Target="/ppt/slides/slide6.xml" Id="Rc4094e1e0f754b0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e03ee85959427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24e7e3c2484863" /><Relationship Type="http://schemas.openxmlformats.org/officeDocument/2006/relationships/theme" Target="/ppt/slideMasters/theme/theme1.xml" Id="R1afa1f0e0e654da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924e7e3c248486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8233123bda488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972f28657841e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4d2604856c436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e81205beea413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8b2122bf12466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00fe8d3ee546c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MARKAGARDEN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Skogateigen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4362 Vigrestad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bjorn@bobyggjaren.no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991 828 362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