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707af440e84a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31f1b698454950"/>
  </p:sldMasterIdLst>
  <p:sldIdLst>
    <p:sldId xmlns:r="http://schemas.openxmlformats.org/officeDocument/2006/relationships" id="256" r:id="Rb0019811bb194d58"/>
    <p:sldId xmlns:r="http://schemas.openxmlformats.org/officeDocument/2006/relationships" id="257" r:id="Rc4d4b2e6ead3462d"/>
    <p:sldId xmlns:r="http://schemas.openxmlformats.org/officeDocument/2006/relationships" id="258" r:id="R9a8794d8efdb4b1d"/>
    <p:sldId xmlns:r="http://schemas.openxmlformats.org/officeDocument/2006/relationships" id="259" r:id="R155c688ac6414a59"/>
    <p:sldId xmlns:r="http://schemas.openxmlformats.org/officeDocument/2006/relationships" id="260" r:id="R8d30d19bda144186"/>
    <p:sldId xmlns:r="http://schemas.openxmlformats.org/officeDocument/2006/relationships" id="261" r:id="R75fa683e361f49c8"/>
    <p:sldId xmlns:r="http://schemas.openxmlformats.org/officeDocument/2006/relationships" id="262" r:id="Rc970bf6f002f48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1f1b698454950" /><Relationship Type="http://schemas.openxmlformats.org/officeDocument/2006/relationships/slide" Target="/ppt/slides/slide1.xml" Id="Rb0019811bb194d58" /><Relationship Type="http://schemas.openxmlformats.org/officeDocument/2006/relationships/slide" Target="/ppt/slides/slide2.xml" Id="Rc4d4b2e6ead3462d" /><Relationship Type="http://schemas.openxmlformats.org/officeDocument/2006/relationships/slide" Target="/ppt/slides/slide3.xml" Id="R9a8794d8efdb4b1d" /><Relationship Type="http://schemas.openxmlformats.org/officeDocument/2006/relationships/slide" Target="/ppt/slides/slide4.xml" Id="R155c688ac6414a59" /><Relationship Type="http://schemas.openxmlformats.org/officeDocument/2006/relationships/slide" Target="/ppt/slides/slide5.xml" Id="R8d30d19bda144186" /><Relationship Type="http://schemas.openxmlformats.org/officeDocument/2006/relationships/slide" Target="/ppt/slides/slide6.xml" Id="R75fa683e361f49c8" /><Relationship Type="http://schemas.openxmlformats.org/officeDocument/2006/relationships/slide" Target="/ppt/slides/slide7.xml" Id="Rc970bf6f002f48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6c3e71f2b4d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089dc9d4e4dff" /><Relationship Type="http://schemas.openxmlformats.org/officeDocument/2006/relationships/theme" Target="/ppt/slideMasters/theme/theme1.xml" Id="R66f4c6bd91624f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e089dc9d4e4d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605146bf9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8f923981140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0dc9ecb4f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86ee6b20f4b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e889d0fea4c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3309e13484b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a92ccea1b49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MARKAGARDEN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1 572 941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13 559 665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BML INVEST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WALDELAND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