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5fac1f5b704e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10f466cd734bd5"/>
  </p:sldMasterIdLst>
  <p:sldIdLst>
    <p:sldId xmlns:r="http://schemas.openxmlformats.org/officeDocument/2006/relationships" id="256" r:id="R196cd13f02e44f7b"/>
    <p:sldId xmlns:r="http://schemas.openxmlformats.org/officeDocument/2006/relationships" id="257" r:id="R3be53796b622410e"/>
    <p:sldId xmlns:r="http://schemas.openxmlformats.org/officeDocument/2006/relationships" id="258" r:id="R17462fa6c9cc4968"/>
    <p:sldId xmlns:r="http://schemas.openxmlformats.org/officeDocument/2006/relationships" id="259" r:id="Rb09fa485a24b4d42"/>
    <p:sldId xmlns:r="http://schemas.openxmlformats.org/officeDocument/2006/relationships" id="260" r:id="R2b3059b31b7b4ac1"/>
    <p:sldId xmlns:r="http://schemas.openxmlformats.org/officeDocument/2006/relationships" id="261" r:id="R442def77cd974c50"/>
    <p:sldId xmlns:r="http://schemas.openxmlformats.org/officeDocument/2006/relationships" id="262" r:id="R6f0ada6c35f840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10f466cd734bd5" /><Relationship Type="http://schemas.openxmlformats.org/officeDocument/2006/relationships/slide" Target="/ppt/slides/slide1.xml" Id="R196cd13f02e44f7b" /><Relationship Type="http://schemas.openxmlformats.org/officeDocument/2006/relationships/slide" Target="/ppt/slides/slide2.xml" Id="R3be53796b622410e" /><Relationship Type="http://schemas.openxmlformats.org/officeDocument/2006/relationships/slide" Target="/ppt/slides/slide3.xml" Id="R17462fa6c9cc4968" /><Relationship Type="http://schemas.openxmlformats.org/officeDocument/2006/relationships/slide" Target="/ppt/slides/slide4.xml" Id="Rb09fa485a24b4d42" /><Relationship Type="http://schemas.openxmlformats.org/officeDocument/2006/relationships/slide" Target="/ppt/slides/slide5.xml" Id="R2b3059b31b7b4ac1" /><Relationship Type="http://schemas.openxmlformats.org/officeDocument/2006/relationships/slide" Target="/ppt/slides/slide6.xml" Id="R442def77cd974c50" /><Relationship Type="http://schemas.openxmlformats.org/officeDocument/2006/relationships/slide" Target="/ppt/slides/slide7.xml" Id="R6f0ada6c35f840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575dd21184c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b4b0fbdb64b9a" /><Relationship Type="http://schemas.openxmlformats.org/officeDocument/2006/relationships/theme" Target="/ppt/slideMasters/theme/theme1.xml" Id="Rf77e9a89686149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fb4b0fbdb64b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a8fcfc6dc40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cc601236748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5ba326c6143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ce03bf49047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27c789f184e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39bcb87ac42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7950e5d224b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 INVEST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1 005 419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1 827 576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1 845 777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ØDEGÅRDEN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Neverlia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