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5a543d7a8440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0fcce0b651479b"/>
  </p:sldMasterIdLst>
  <p:sldIdLst>
    <p:sldId xmlns:r="http://schemas.openxmlformats.org/officeDocument/2006/relationships" id="256" r:id="R98970eb6197b4c60"/>
    <p:sldId xmlns:r="http://schemas.openxmlformats.org/officeDocument/2006/relationships" id="257" r:id="Ra3d91557041d46d7"/>
    <p:sldId xmlns:r="http://schemas.openxmlformats.org/officeDocument/2006/relationships" id="258" r:id="R2d49b60e087746ff"/>
    <p:sldId xmlns:r="http://schemas.openxmlformats.org/officeDocument/2006/relationships" id="259" r:id="R9a1985f13db047b3"/>
    <p:sldId xmlns:r="http://schemas.openxmlformats.org/officeDocument/2006/relationships" id="260" r:id="R4e28e7b04f29487b"/>
    <p:sldId xmlns:r="http://schemas.openxmlformats.org/officeDocument/2006/relationships" id="261" r:id="R8256c9e242904a88"/>
    <p:sldId xmlns:r="http://schemas.openxmlformats.org/officeDocument/2006/relationships" id="262" r:id="Ra185b5960a2744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0fcce0b651479b" /><Relationship Type="http://schemas.openxmlformats.org/officeDocument/2006/relationships/slide" Target="/ppt/slides/slide1.xml" Id="R98970eb6197b4c60" /><Relationship Type="http://schemas.openxmlformats.org/officeDocument/2006/relationships/slide" Target="/ppt/slides/slide2.xml" Id="Ra3d91557041d46d7" /><Relationship Type="http://schemas.openxmlformats.org/officeDocument/2006/relationships/slide" Target="/ppt/slides/slide3.xml" Id="R2d49b60e087746ff" /><Relationship Type="http://schemas.openxmlformats.org/officeDocument/2006/relationships/slide" Target="/ppt/slides/slide4.xml" Id="R9a1985f13db047b3" /><Relationship Type="http://schemas.openxmlformats.org/officeDocument/2006/relationships/slide" Target="/ppt/slides/slide5.xml" Id="R4e28e7b04f29487b" /><Relationship Type="http://schemas.openxmlformats.org/officeDocument/2006/relationships/slide" Target="/ppt/slides/slide6.xml" Id="R8256c9e242904a88" /><Relationship Type="http://schemas.openxmlformats.org/officeDocument/2006/relationships/slide" Target="/ppt/slides/slide7.xml" Id="Ra185b5960a2744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23c290fd34b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2d1bb9408420c" /><Relationship Type="http://schemas.openxmlformats.org/officeDocument/2006/relationships/theme" Target="/ppt/slideMasters/theme/theme1.xml" Id="Rb6c817827f954a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92d1bb9408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9856a1f5144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9edf24bfa40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7eb3fefe247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d328e29d745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1563cf5a441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c997035ae42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7d0ad213a42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RAHATT AS ble etablert [år] og holder til i Nordby.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9 818 055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273 101 619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273 198 046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HATTELAND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2009 Nordby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