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414982a486a45f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80730149df405b"/>
  </p:sldMasterIdLst>
  <p:sldIdLst>
    <p:sldId xmlns:r="http://schemas.openxmlformats.org/officeDocument/2006/relationships" id="256" r:id="R1a00a5df49404df3"/>
    <p:sldId xmlns:r="http://schemas.openxmlformats.org/officeDocument/2006/relationships" id="257" r:id="R4306657f81644ddc"/>
    <p:sldId xmlns:r="http://schemas.openxmlformats.org/officeDocument/2006/relationships" id="258" r:id="R29d634846a364a99"/>
    <p:sldId xmlns:r="http://schemas.openxmlformats.org/officeDocument/2006/relationships" id="259" r:id="Rb6794f068bb34ad0"/>
    <p:sldId xmlns:r="http://schemas.openxmlformats.org/officeDocument/2006/relationships" id="260" r:id="R8f4f8331b7d640b0"/>
    <p:sldId xmlns:r="http://schemas.openxmlformats.org/officeDocument/2006/relationships" id="261" r:id="Raf2392f32e204b44"/>
    <p:sldId xmlns:r="http://schemas.openxmlformats.org/officeDocument/2006/relationships" id="262" r:id="R1f7065cf656d492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80730149df405b" /><Relationship Type="http://schemas.openxmlformats.org/officeDocument/2006/relationships/slide" Target="/ppt/slides/slide1.xml" Id="R1a00a5df49404df3" /><Relationship Type="http://schemas.openxmlformats.org/officeDocument/2006/relationships/slide" Target="/ppt/slides/slide2.xml" Id="R4306657f81644ddc" /><Relationship Type="http://schemas.openxmlformats.org/officeDocument/2006/relationships/slide" Target="/ppt/slides/slide3.xml" Id="R29d634846a364a99" /><Relationship Type="http://schemas.openxmlformats.org/officeDocument/2006/relationships/slide" Target="/ppt/slides/slide4.xml" Id="Rb6794f068bb34ad0" /><Relationship Type="http://schemas.openxmlformats.org/officeDocument/2006/relationships/slide" Target="/ppt/slides/slide5.xml" Id="R8f4f8331b7d640b0" /><Relationship Type="http://schemas.openxmlformats.org/officeDocument/2006/relationships/slide" Target="/ppt/slides/slide6.xml" Id="Raf2392f32e204b44" /><Relationship Type="http://schemas.openxmlformats.org/officeDocument/2006/relationships/slide" Target="/ppt/slides/slide7.xml" Id="R1f7065cf656d492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3418723b694df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14e860dcad4746" /><Relationship Type="http://schemas.openxmlformats.org/officeDocument/2006/relationships/theme" Target="/ppt/slideMasters/theme/theme1.xml" Id="R627331c2d07e431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614e860dcad474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d372296e95421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ac0cc774c43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6fe8fc43cf42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b9fb239f6b426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f022776fb549f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86e07aefa14cb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1f52a3ce0d4c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ØYHATT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ØYHATT AS ble etablert [år] og holder til i Nedre Vats.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−471 022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25 681 250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387 873 326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394 922 517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HATTELAND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Stokkastrandvegen 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5578 Nedre Vats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992 108 754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ØYHATT AS</a:t>
            </a:r>
          </a:p>
        </p:txBody>
      </p:sp>
    </p:spTree>
  </p:cSld>
  <p:clrMapOvr>
    <a:masterClrMapping xmlns:a="http://schemas.openxmlformats.org/drawingml/2006/main"/>
  </p:clrMapOvr>
</p:sld>
</file>