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698a8366e42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5b422fa537443b"/>
  </p:sldMasterIdLst>
  <p:sldIdLst>
    <p:sldId xmlns:r="http://schemas.openxmlformats.org/officeDocument/2006/relationships" id="256" r:id="Rd2c9dab8198d4e84"/>
    <p:sldId xmlns:r="http://schemas.openxmlformats.org/officeDocument/2006/relationships" id="257" r:id="Rb7247c3c9888436b"/>
    <p:sldId xmlns:r="http://schemas.openxmlformats.org/officeDocument/2006/relationships" id="258" r:id="R02bf8f1974a94224"/>
    <p:sldId xmlns:r="http://schemas.openxmlformats.org/officeDocument/2006/relationships" id="259" r:id="R5443fb67c74d4331"/>
    <p:sldId xmlns:r="http://schemas.openxmlformats.org/officeDocument/2006/relationships" id="260" r:id="Rabcc3957e2b14ae3"/>
    <p:sldId xmlns:r="http://schemas.openxmlformats.org/officeDocument/2006/relationships" id="261" r:id="R0dd8392878d3476c"/>
    <p:sldId xmlns:r="http://schemas.openxmlformats.org/officeDocument/2006/relationships" id="262" r:id="Reb5a59c3f79e4c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5b422fa537443b" /><Relationship Type="http://schemas.openxmlformats.org/officeDocument/2006/relationships/slide" Target="/ppt/slides/slide1.xml" Id="Rd2c9dab8198d4e84" /><Relationship Type="http://schemas.openxmlformats.org/officeDocument/2006/relationships/slide" Target="/ppt/slides/slide2.xml" Id="Rb7247c3c9888436b" /><Relationship Type="http://schemas.openxmlformats.org/officeDocument/2006/relationships/slide" Target="/ppt/slides/slide3.xml" Id="R02bf8f1974a94224" /><Relationship Type="http://schemas.openxmlformats.org/officeDocument/2006/relationships/slide" Target="/ppt/slides/slide4.xml" Id="R5443fb67c74d4331" /><Relationship Type="http://schemas.openxmlformats.org/officeDocument/2006/relationships/slide" Target="/ppt/slides/slide5.xml" Id="Rabcc3957e2b14ae3" /><Relationship Type="http://schemas.openxmlformats.org/officeDocument/2006/relationships/slide" Target="/ppt/slides/slide6.xml" Id="R0dd8392878d3476c" /><Relationship Type="http://schemas.openxmlformats.org/officeDocument/2006/relationships/slide" Target="/ppt/slides/slide7.xml" Id="Reb5a59c3f79e4c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7873428c541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9b54dadf94ce5" /><Relationship Type="http://schemas.openxmlformats.org/officeDocument/2006/relationships/theme" Target="/ppt/slideMasters/theme/theme1.xml" Id="Rab7fbc7b9a69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a9b54dadf94c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87e4f641c47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cc2b18dd244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cb9c0bb0e4e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0c7689ed949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74ec9f34245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f64edb2384d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26559514b48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B. MORK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B. MORK AS ble etablert [år] og holder til i Oppland.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3 150 948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758 077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575 353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2 229 876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3 219 717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BERNHOF MORK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Opplandsveien 414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7745 Oppland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92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