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f52ee1915449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218c576a3840e8"/>
  </p:sldMasterIdLst>
  <p:sldIdLst>
    <p:sldId xmlns:r="http://schemas.openxmlformats.org/officeDocument/2006/relationships" id="256" r:id="R2f9c7dddc19c4fc4"/>
    <p:sldId xmlns:r="http://schemas.openxmlformats.org/officeDocument/2006/relationships" id="257" r:id="R30238074a5dd4e03"/>
    <p:sldId xmlns:r="http://schemas.openxmlformats.org/officeDocument/2006/relationships" id="258" r:id="Ra80aac323cd945d8"/>
    <p:sldId xmlns:r="http://schemas.openxmlformats.org/officeDocument/2006/relationships" id="259" r:id="R137e8c9241474ac2"/>
    <p:sldId xmlns:r="http://schemas.openxmlformats.org/officeDocument/2006/relationships" id="260" r:id="Rc273529a2bee4564"/>
    <p:sldId xmlns:r="http://schemas.openxmlformats.org/officeDocument/2006/relationships" id="261" r:id="R6eb0be2e67584067"/>
    <p:sldId xmlns:r="http://schemas.openxmlformats.org/officeDocument/2006/relationships" id="262" r:id="R91c607aaf8524d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218c576a3840e8" /><Relationship Type="http://schemas.openxmlformats.org/officeDocument/2006/relationships/slide" Target="/ppt/slides/slide1.xml" Id="R2f9c7dddc19c4fc4" /><Relationship Type="http://schemas.openxmlformats.org/officeDocument/2006/relationships/slide" Target="/ppt/slides/slide2.xml" Id="R30238074a5dd4e03" /><Relationship Type="http://schemas.openxmlformats.org/officeDocument/2006/relationships/slide" Target="/ppt/slides/slide3.xml" Id="Ra80aac323cd945d8" /><Relationship Type="http://schemas.openxmlformats.org/officeDocument/2006/relationships/slide" Target="/ppt/slides/slide4.xml" Id="R137e8c9241474ac2" /><Relationship Type="http://schemas.openxmlformats.org/officeDocument/2006/relationships/slide" Target="/ppt/slides/slide5.xml" Id="Rc273529a2bee4564" /><Relationship Type="http://schemas.openxmlformats.org/officeDocument/2006/relationships/slide" Target="/ppt/slides/slide6.xml" Id="R6eb0be2e67584067" /><Relationship Type="http://schemas.openxmlformats.org/officeDocument/2006/relationships/slide" Target="/ppt/slides/slide7.xml" Id="R91c607aaf8524d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e0f603852642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ac8fda765424b" /><Relationship Type="http://schemas.openxmlformats.org/officeDocument/2006/relationships/theme" Target="/ppt/slideMasters/theme/theme1.xml" Id="R94619814e70845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6ac8fda76542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648bc226db4f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4d5af7c0143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639d6aec742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57eb6acf44f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d0950e1a9141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e80c6fe0548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27008412cc41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KOLVIK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KOLVIK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174 315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−305 869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20 078 653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29 523 894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29 652 933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KENT THOMAS HÅGENSTAD RANUM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Tidemands gate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kent-tr@online.no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992 145 285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KOLVIK INVEST AS</a:t>
            </a:r>
          </a:p>
        </p:txBody>
      </p:sp>
    </p:spTree>
  </p:cSld>
  <p:clrMapOvr>
    <a:masterClrMapping xmlns:a="http://schemas.openxmlformats.org/drawingml/2006/main"/>
  </p:clrMapOvr>
</p:sld>
</file>